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06DC-C753-4D2C-8EB0-3A72424C3D52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01F8392-583C-4BD7-BEB7-036C82A1574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06DC-C753-4D2C-8EB0-3A72424C3D52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8392-583C-4BD7-BEB7-036C82A157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06DC-C753-4D2C-8EB0-3A72424C3D52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8392-583C-4BD7-BEB7-036C82A157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06DC-C753-4D2C-8EB0-3A72424C3D52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8392-583C-4BD7-BEB7-036C82A157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06DC-C753-4D2C-8EB0-3A72424C3D52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8392-583C-4BD7-BEB7-036C82A1574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06DC-C753-4D2C-8EB0-3A72424C3D52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8392-583C-4BD7-BEB7-036C82A157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06DC-C753-4D2C-8EB0-3A72424C3D52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8392-583C-4BD7-BEB7-036C82A157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06DC-C753-4D2C-8EB0-3A72424C3D52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8392-583C-4BD7-BEB7-036C82A157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06DC-C753-4D2C-8EB0-3A72424C3D52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8392-583C-4BD7-BEB7-036C82A157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06DC-C753-4D2C-8EB0-3A72424C3D52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8392-583C-4BD7-BEB7-036C82A1574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06DC-C753-4D2C-8EB0-3A72424C3D52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8392-583C-4BD7-BEB7-036C82A1574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60206DC-C753-4D2C-8EB0-3A72424C3D52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01F8392-583C-4BD7-BEB7-036C82A1574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0%B8%D0%BD%D0%B5%D1%82%D0%B8%D1%87%D0%B5%D1%81%D0%BA%D0%B0%D1%8F_%D1%8D%D0%BD%D0%B5%D1%80%D0%B3%D0%B8%D1%8F" TargetMode="External"/><Relationship Id="rId3" Type="http://schemas.openxmlformats.org/officeDocument/2006/relationships/hyperlink" Target="https://ru.wikipedia.org/wiki/%D0%9C%D0%BE%D0%B4%D0%B5%D0%BB%D0%B8%D0%B7%D0%BC#.D0.94.D0.B5.D0.B9.D1.81.D1.82.D0.B2.D1.83.D1.8E.D1.89.D0.B8.D0.B5_.D0.BC.D0.BE.D0.B4.D0.B5.D0.BB.D0.B8" TargetMode="External"/><Relationship Id="rId7" Type="http://schemas.openxmlformats.org/officeDocument/2006/relationships/hyperlink" Target="https://ru.wikipedia.org/wiki/%D0%9F%D0%BE%D1%82%D0%B5%D0%BD%D1%86%D0%B8%D0%B0%D0%BB%D1%8C%D0%BD%D0%B0%D1%8F_%D1%8D%D0%BD%D0%B5%D1%80%D0%B3%D0%B8%D1%8F" TargetMode="External"/><Relationship Id="rId12" Type="http://schemas.openxmlformats.org/officeDocument/2006/relationships/image" Target="../media/image3.jpeg"/><Relationship Id="rId2" Type="http://schemas.openxmlformats.org/officeDocument/2006/relationships/hyperlink" Target="https://ru.wikipedia.org/wiki/%D0%94%D0%B2%D0%B8%D0%B3%D0%B0%D1%82%D0%B5%D0%BB%D1%8C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4%D0%B2%D0%B8%D0%B6%D0%B8%D1%82%D0%B5%D0%BB%D1%8C" TargetMode="External"/><Relationship Id="rId11" Type="http://schemas.openxmlformats.org/officeDocument/2006/relationships/hyperlink" Target="https://ru.wikipedia.org/wiki/%D0%92%D0%BE%D0%B7%D0%B4%D1%83%D1%88%D0%BD%D1%8B%D0%B9_%D0%B2%D0%B8%D0%BD%D1%82" TargetMode="External"/><Relationship Id="rId5" Type="http://schemas.openxmlformats.org/officeDocument/2006/relationships/hyperlink" Target="https://ru.wikipedia.org/wiki/%D0%A0%D0%B5%D0%B7%D0%B8%D0%BD%D0%B0" TargetMode="External"/><Relationship Id="rId10" Type="http://schemas.openxmlformats.org/officeDocument/2006/relationships/hyperlink" Target="https://ru.wikipedia.org/wiki/%D0%90%D0%B2%D0%B8%D0%B0%D0%BC%D0%BE%D0%B4%D0%B5%D0%BB%D0%B8%D0%B7%D0%BC" TargetMode="External"/><Relationship Id="rId4" Type="http://schemas.openxmlformats.org/officeDocument/2006/relationships/hyperlink" Target="https://ru.wikipedia.org/wiki/%D0%96%D0%B3%D1%83%D1%82" TargetMode="External"/><Relationship Id="rId9" Type="http://schemas.openxmlformats.org/officeDocument/2006/relationships/hyperlink" Target="https://ru.wikipedia.org/wiki/%D0%A0%D0%B5%D0%B4%D1%83%D0%BA%D1%82%D0%BE%D1%80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22753" y="377369"/>
            <a:ext cx="6048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Гоночный автомобиль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резиномоторе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57302" y="5877272"/>
            <a:ext cx="4464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МАУ ДО «ДЮЦ гор. Гвардейска»   2018г.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Автор: педагог дополнительного образования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Чернышова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Ирина Николаевна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Lenovo12\Desktop\гоночный автомобиль\IMG_20181029_1026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84" y="1700808"/>
            <a:ext cx="729681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122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novo12\Desktop\гоночный автомобиль\20130217_1016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enovo12\Desktop\гоночный автомобиль\20130217_1029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84984"/>
            <a:ext cx="4530080" cy="339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707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enovo12\Desktop\гоночный автомобиль\20130217_1033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6825"/>
            <a:ext cx="4235624" cy="317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enovo12\Desktop\гоночный автомобиль\20130217_1046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24944"/>
            <a:ext cx="5027712" cy="377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958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enovo12\Desktop\гоночный автомобиль\20130216_1017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947592" cy="296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Lenovo12\Desktop\гоночный автомобиль\20130216_1039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61105"/>
            <a:ext cx="3872217" cy="290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Lenovo12\Desktop\гоночный автомобиль\20130216_1029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44" y="3789040"/>
            <a:ext cx="3587552" cy="269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Lenovo12\Desktop\гоночный автомобиль\20130216_1048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349" y="3574279"/>
            <a:ext cx="3873900" cy="29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600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enovo12\Desktop\гоночный автомобиль\20130216_1308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3587552" cy="269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Lenovo12\Desktop\гоночный автомобиль\20130216_1311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7393"/>
            <a:ext cx="4194043" cy="314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Lenovo12\Desktop\гоночный автомобиль\20130216_1328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45024"/>
            <a:ext cx="3718720" cy="2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Lenovo12\Desktop\гоночный автомобиль\20130217_1017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462" y="3612599"/>
            <a:ext cx="4067605" cy="305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321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enovo12\Desktop\гоночный автомобиль\20130217_1059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36712"/>
            <a:ext cx="6467872" cy="485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275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enovo12\Desktop\гоночный автомобиль\20130217_1059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68960"/>
            <a:ext cx="4945426" cy="300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665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24744"/>
            <a:ext cx="834047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«Самое главное в жизни- это собственный опыт». 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В.Скотт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61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412776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: формирование начальных научно-технических знаний, развитие творческих познавательных и изобретательных способностей детей через приобщение к начальному техническому моделированию.</a:t>
            </a:r>
            <a:endParaRPr lang="ru-RU" sz="3600" dirty="0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43167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0234" y="188640"/>
            <a:ext cx="823823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</a:p>
          <a:p>
            <a:pPr lvl="0"/>
            <a:r>
              <a:rPr lang="ru-RU" sz="28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Обучающие </a:t>
            </a:r>
            <a:r>
              <a:rPr lang="ru-RU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Дать основы различных техник и технологий начального  технического моделирования</a:t>
            </a:r>
          </a:p>
          <a:p>
            <a:pPr lvl="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Обучить использованию в речи правильной технической терминологии, технических понятий и сведений</a:t>
            </a:r>
          </a:p>
          <a:p>
            <a:pPr lvl="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Обучить навыкам безопасной работы с инструментами и приспособлениями при обработке различных материалов</a:t>
            </a:r>
          </a:p>
          <a:p>
            <a:pPr lvl="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Сформировать интерес к техническим видам творчества</a:t>
            </a:r>
          </a:p>
          <a:p>
            <a:pPr lvl="0"/>
            <a:r>
              <a:rPr lang="ru-RU" sz="28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Развивающие </a:t>
            </a:r>
          </a:p>
          <a:p>
            <a:pPr lvl="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Развить  логическое и техническое мышление учащихся</a:t>
            </a:r>
          </a:p>
          <a:p>
            <a:pPr lvl="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Развить мелкую моторику, координации «глаз-рука»</a:t>
            </a:r>
          </a:p>
          <a:p>
            <a:pPr lvl="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Развить любознательность и интерес к устройству простейших технических объектов, стремление разобраться  в их конструкции и желание выполнить модели этих объектов</a:t>
            </a:r>
          </a:p>
          <a:p>
            <a:pPr lvl="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Развить коммутативные навыки, умение работать в команде</a:t>
            </a:r>
          </a:p>
          <a:p>
            <a:pPr lvl="0"/>
            <a:r>
              <a:rPr lang="ru-RU" sz="28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Воспитательные </a:t>
            </a:r>
          </a:p>
          <a:p>
            <a:pPr lvl="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Воспитывать доброжелательное отношение к окружающим </a:t>
            </a:r>
          </a:p>
          <a:p>
            <a:pPr lvl="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Формировать потребность в самоорганизации: аккуратность, трудолюбие, 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основы самоконтроля, умение доводить начатое до конца.</a:t>
            </a:r>
          </a:p>
          <a:p>
            <a:pPr lvl="0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958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33883" y="476672"/>
            <a:ext cx="7992888" cy="3046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Резиномотор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— простейший 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2" tooltip="Двигатель"/>
              </a:rPr>
              <a:t>двигатель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для 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3" tooltip="Моделизм"/>
              </a:rPr>
              <a:t>движущихся моделей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Представляет собой скрученный эластичный 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4" tooltip="Жгут"/>
              </a:rPr>
              <a:t>жгут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из одной или нескольких 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5" tooltip="Резина"/>
              </a:rPr>
              <a:t>резиновых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нитей, один конец жгута закрепляется неподвижно на модели, другой крепится к 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6" tooltip="Движитель"/>
              </a:rPr>
              <a:t>движителю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(пропеллеру, колесу).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Принцип действия основан на свойстве резиновой нити запасать 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7" tooltip="Потенциальная энергия"/>
              </a:rPr>
              <a:t>потенциальную энергию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при скручивании и отдавать её в виде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8" tooltip="Кинетическая энергия"/>
              </a:rPr>
              <a:t>кинетической энергии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вращающей движитель. Время работы и энергия двигателя зависят от длины и сечения жгута, сорта резины. Для увеличения крутящего момента 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резиномотор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можно подключить к 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9" tooltip="Редуктор"/>
              </a:rPr>
              <a:t>редуктору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к тому же можно использовать несколько жгутов.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Резиномоторы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используются в основном в 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10" tooltip="Авиамоделизм"/>
              </a:rPr>
              <a:t>авиамоделизме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на миниатюрных самолётах весом в несколько десятков грамм. Вращая 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11" tooltip="Воздушный винт"/>
              </a:rPr>
              <a:t>воздушный винт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резиномотор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помогает модели взлететь.  </a:t>
            </a:r>
          </a:p>
        </p:txBody>
      </p:sp>
      <p:pic>
        <p:nvPicPr>
          <p:cNvPr id="3" name="Picture 8" descr="http://s00.yaplakal.com/pics/pics_original/7/5/0/195405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3567" y="3934551"/>
            <a:ext cx="3368775" cy="252658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27984" y="5013176"/>
            <a:ext cx="3998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Простейшая модель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резиномоторе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225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6400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изготовления </a:t>
            </a:r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автомобиля</a:t>
            </a:r>
            <a:endParaRPr lang="ru-RU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1521" y="1208648"/>
            <a:ext cx="84969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того чтобы сделать автомобиль </a:t>
            </a:r>
            <a:r>
              <a:rPr lang="ru-RU" sz="2000" dirty="0">
                <a:solidFill>
                  <a:srgbClr val="0088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нам потребуются следующие материалы и инструменты: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2000" i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Готовый трафарет для нашего автомобиля.</a:t>
            </a:r>
            <a:endParaRPr lang="ru-RU" sz="20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i="1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Трубка  от бумажного полотенца.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i="1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Пластиковая трубка от швейных ниток.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2000" i="1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Корпус от шариковой ручки и деревянные шпажки  тонкие о толстые.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i="1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Гофрированный картон (в данном случае упаковочный).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i="1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резинку рыболовную (венгерка), из которой мы должны будем сделать сердце нашей машины (мотор).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i="1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Линейка.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i="1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Простой карандаш.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i="1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Канцелярский нож.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i="1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Ножницы.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i="1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Клеевой пистолет.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i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Шило.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i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Циркуль.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i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Кожа на колёса.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189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12\Desktop\гоночный автомобиль\20130216_0836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82" y="260648"/>
            <a:ext cx="4571662" cy="342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enovo12\Desktop\гоночный автомобиль\20130216_091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24944"/>
            <a:ext cx="4739680" cy="355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49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12\Desktop\гоночный автомобиль\20130216_0943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8446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enovo12\Desktop\гоночный автомобиль\20130216_0928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4139952" cy="310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788024" y="834023"/>
            <a:ext cx="4181475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388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Lenovo12\Desktop\гоночный автомобиль\20130217_0909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Lenovo12\Desktop\гоночный автомобиль\20130217_090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9475"/>
            <a:ext cx="3857159" cy="289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Lenovo12\Desktop\гоночный автомобиль\20130217_0908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677" y="3072344"/>
            <a:ext cx="5123723" cy="384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8551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95</TotalTime>
  <Words>179</Words>
  <Application>Microsoft Office PowerPoint</Application>
  <PresentationFormat>Экран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Lenovo12</dc:creator>
  <cp:lastModifiedBy>Lenovo12</cp:lastModifiedBy>
  <cp:revision>8</cp:revision>
  <dcterms:created xsi:type="dcterms:W3CDTF">2018-10-29T08:15:15Z</dcterms:created>
  <dcterms:modified xsi:type="dcterms:W3CDTF">2018-10-29T09:50:48Z</dcterms:modified>
</cp:coreProperties>
</file>