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257" r:id="rId12"/>
    <p:sldId id="258" r:id="rId13"/>
    <p:sldId id="259" r:id="rId14"/>
    <p:sldId id="281" r:id="rId15"/>
    <p:sldId id="265" r:id="rId16"/>
    <p:sldId id="266" r:id="rId17"/>
    <p:sldId id="260" r:id="rId18"/>
    <p:sldId id="261" r:id="rId19"/>
    <p:sldId id="262" r:id="rId20"/>
    <p:sldId id="308" r:id="rId21"/>
    <p:sldId id="263" r:id="rId22"/>
    <p:sldId id="264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6" r:id="rId32"/>
    <p:sldId id="277" r:id="rId33"/>
    <p:sldId id="285" r:id="rId34"/>
    <p:sldId id="286" r:id="rId35"/>
    <p:sldId id="282" r:id="rId36"/>
    <p:sldId id="290" r:id="rId37"/>
    <p:sldId id="309" r:id="rId38"/>
    <p:sldId id="291" r:id="rId39"/>
    <p:sldId id="292" r:id="rId40"/>
    <p:sldId id="294" r:id="rId41"/>
    <p:sldId id="300" r:id="rId42"/>
    <p:sldId id="324" r:id="rId43"/>
    <p:sldId id="310" r:id="rId44"/>
    <p:sldId id="297" r:id="rId45"/>
    <p:sldId id="325" r:id="rId46"/>
    <p:sldId id="298" r:id="rId47"/>
    <p:sldId id="299" r:id="rId48"/>
    <p:sldId id="323" r:id="rId49"/>
    <p:sldId id="295" r:id="rId50"/>
    <p:sldId id="296" r:id="rId51"/>
    <p:sldId id="321" r:id="rId52"/>
    <p:sldId id="293" r:id="rId53"/>
    <p:sldId id="287" r:id="rId54"/>
    <p:sldId id="288" r:id="rId55"/>
    <p:sldId id="326" r:id="rId56"/>
    <p:sldId id="284" r:id="rId57"/>
    <p:sldId id="278" r:id="rId58"/>
    <p:sldId id="279" r:id="rId59"/>
    <p:sldId id="280" r:id="rId60"/>
    <p:sldId id="301" r:id="rId61"/>
    <p:sldId id="302" r:id="rId62"/>
    <p:sldId id="303" r:id="rId63"/>
    <p:sldId id="304" r:id="rId64"/>
    <p:sldId id="328" r:id="rId65"/>
    <p:sldId id="327" r:id="rId66"/>
    <p:sldId id="322" r:id="rId67"/>
    <p:sldId id="305" r:id="rId68"/>
    <p:sldId id="306" r:id="rId69"/>
    <p:sldId id="329" r:id="rId70"/>
    <p:sldId id="307" r:id="rId7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2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47" y="578883"/>
            <a:ext cx="6230107" cy="41452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782" y="2426941"/>
            <a:ext cx="5829300" cy="24384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41782" y="4913376"/>
            <a:ext cx="5829300" cy="12192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190" y="707136"/>
            <a:ext cx="6137910" cy="55839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711206"/>
            <a:ext cx="1485900" cy="70103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711204"/>
            <a:ext cx="4457700" cy="70104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558393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947" y="578883"/>
            <a:ext cx="6230107" cy="578843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58" y="6571488"/>
            <a:ext cx="6137910" cy="902208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258" y="7499312"/>
            <a:ext cx="6137910" cy="560832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4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520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18" y="772584"/>
            <a:ext cx="2948940" cy="105621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9127" y="772584"/>
            <a:ext cx="2948940" cy="105621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5418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9127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088" y="711200"/>
            <a:ext cx="2228850" cy="12192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4135" y="1930403"/>
            <a:ext cx="2228850" cy="560814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030" y="1240192"/>
            <a:ext cx="3469619" cy="62992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800600" y="578883"/>
            <a:ext cx="1743454" cy="57912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82741"/>
            <a:ext cx="6172200" cy="140208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11200"/>
            <a:ext cx="1680210" cy="561530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6110" y="581024"/>
            <a:ext cx="4443984" cy="57912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947" y="578883"/>
            <a:ext cx="6230107" cy="73152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190" y="6647453"/>
            <a:ext cx="6137910" cy="140208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190" y="707136"/>
            <a:ext cx="6137910" cy="558393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28322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C523F8-5780-414B-A7D1-A9DBFA858E4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45467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261246" y="81491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A38562-93C3-41F7-A482-8184A75E7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4;&#1087;\Documents\&#1044;&#1086;&#1082;&#1091;&#1084;&#1077;&#1085;&#1090;&#1099;\&#1084;&#1091;&#1079;&#1099;&#1082;&#1072;\&#1087;&#1088;&#1086;%20&#1086;&#1074;&#1077;&#1095;&#1082;&#1091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827584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Схемы   животных.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803146" y="2843808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Плоские и объёмные.</a:t>
            </a:r>
            <a:endParaRPr lang="ru-RU" dirty="0"/>
          </a:p>
        </p:txBody>
      </p:sp>
      <p:pic>
        <p:nvPicPr>
          <p:cNvPr id="62466" name="Picture 2" descr="http://mirbisera.com/uploads/posts/2013-03-14/image_7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3347864"/>
            <a:ext cx="5256584" cy="5090262"/>
          </a:xfrm>
          <a:prstGeom prst="rect">
            <a:avLst/>
          </a:prstGeom>
          <a:noFill/>
        </p:spPr>
      </p:pic>
      <p:pic>
        <p:nvPicPr>
          <p:cNvPr id="5" name="про овеч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09320" y="84604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Бисероплетение схемы мастер класс деревья - Делаем фенечки своими рукам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899592"/>
            <a:ext cx="6048672" cy="73448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68760" y="31318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00808" y="478802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ленькие звери из бисера"/>
          <p:cNvPicPr/>
          <p:nvPr/>
        </p:nvPicPr>
        <p:blipFill>
          <a:blip r:embed="rId2" cstate="print">
            <a:lum bright="-11000" contrast="31000"/>
          </a:blip>
          <a:srcRect/>
          <a:stretch>
            <a:fillRect/>
          </a:stretch>
        </p:blipFill>
        <p:spPr bwMode="auto">
          <a:xfrm>
            <a:off x="242646" y="635563"/>
            <a:ext cx="6066674" cy="760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плетения зверей из бисера"/>
          <p:cNvPicPr/>
          <p:nvPr/>
        </p:nvPicPr>
        <p:blipFill>
          <a:blip r:embed="rId2" cstate="print">
            <a:lum bright="-33000" contrast="39000"/>
          </a:blip>
          <a:srcRect/>
          <a:stretch>
            <a:fillRect/>
          </a:stretch>
        </p:blipFill>
        <p:spPr bwMode="auto">
          <a:xfrm>
            <a:off x="188640" y="251520"/>
            <a:ext cx="6318702" cy="82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глийский алфавит для фенечек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611560"/>
            <a:ext cx="5832648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40768" y="810039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Начинать плести с головы.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aba2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11560"/>
            <a:ext cx="6120680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гемо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467544"/>
            <a:ext cx="6408712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гемоты"/>
          <p:cNvPicPr/>
          <p:nvPr/>
        </p:nvPicPr>
        <p:blipFill>
          <a:blip r:embed="rId2" cstate="print">
            <a:lum bright="-4000" contrast="-1000"/>
          </a:blip>
          <a:srcRect/>
          <a:stretch>
            <a:fillRect/>
          </a:stretch>
        </p:blipFill>
        <p:spPr bwMode="auto">
          <a:xfrm>
            <a:off x="404664" y="755576"/>
            <a:ext cx="6192688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ивотные из бисе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611560"/>
            <a:ext cx="6264695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шадки-осл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467544"/>
            <a:ext cx="6192688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шадки-осл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23528"/>
            <a:ext cx="6264696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736" y="395536"/>
            <a:ext cx="451117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Плоские поделки.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2656" y="1475656"/>
          <a:ext cx="6192688" cy="7079794"/>
        </p:xfrm>
        <a:graphic>
          <a:graphicData uri="http://schemas.openxmlformats.org/drawingml/2006/table">
            <a:tbl>
              <a:tblPr/>
              <a:tblGrid>
                <a:gridCol w="5893821"/>
                <a:gridCol w="298867"/>
              </a:tblGrid>
              <a:tr h="720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CC0066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Техника параллельного плетения бисером на проволоке</a:t>
                      </a:r>
                      <a:endParaRPr lang="ru-RU" sz="1600" b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97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latin typeface="Verdana"/>
                          <a:ea typeface="Times New Roman"/>
                          <a:cs typeface="Times New Roman"/>
                        </a:rPr>
                        <a:t>Выполняет </a:t>
                      </a: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двумя концами проволоки навстречу друг другу. Для начала работы на проволоку набирают бисерины 1-го и 2-го ряда одновременно (</a:t>
                      </a:r>
                      <a:r>
                        <a:rPr lang="ru-RU" sz="1600" b="0" dirty="0">
                          <a:solidFill>
                            <a:srgbClr val="CC0066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рис. 1</a:t>
                      </a: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Затем пропускают второй конец проволоки через бисерины второго ряда навстречу первому концу (</a:t>
                      </a:r>
                      <a:r>
                        <a:rPr lang="ru-RU" sz="1600" b="0" dirty="0">
                          <a:solidFill>
                            <a:srgbClr val="CC0066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рис. 2</a:t>
                      </a: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600" dirty="0" err="1">
                          <a:latin typeface="Verdana"/>
                          <a:ea typeface="Times New Roman"/>
                          <a:cs typeface="Times New Roman"/>
                        </a:rPr>
                        <a:t>проплетения</a:t>
                      </a: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 2-го ряда берут в руку оба конца проволоки и подтягивают все бисерины до упора - на середину проволоки. Продолжают низание по схеме, набирая на один конец проволоки все бисерины ряда и проходя вторым концом проволоки навстречу первому концу (</a:t>
                      </a:r>
                      <a:r>
                        <a:rPr lang="ru-RU" sz="1600" b="0" dirty="0">
                          <a:solidFill>
                            <a:srgbClr val="CC0066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рис. 3</a:t>
                      </a: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При параллельном низании изделие может быть плоским и объёмным, т.е. при подтягивании проволоки чётные и нечётные ряды можно уложить параллельно друг другу в одной плоскости (тогда передняя сторона изделия = задней стороне) (</a:t>
                      </a:r>
                      <a:r>
                        <a:rPr lang="ru-RU" sz="1600" b="0" dirty="0">
                          <a:solidFill>
                            <a:srgbClr val="CC0066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рис. 4</a:t>
                      </a:r>
                      <a:r>
                        <a:rPr lang="ru-RU" sz="1600" dirty="0">
                          <a:latin typeface="Verdana"/>
                          <a:ea typeface="Times New Roman"/>
                          <a:cs typeface="Times New Roman"/>
                        </a:rPr>
                        <a:t>); можно уложить параллельно друг другу в пространстве (тогда изделие будет иметь переднюю и заднюю сторону) (</a:t>
                      </a:r>
                      <a:r>
                        <a:rPr lang="ru-RU" sz="1600" b="0" dirty="0">
                          <a:solidFill>
                            <a:srgbClr val="CC0066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рис.5</a:t>
                      </a:r>
                      <a:r>
                        <a:rPr lang="ru-RU" sz="1600" dirty="0" smtClean="0">
                          <a:latin typeface="Verdana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6261" marR="66261" marT="33130" marB="3313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лошад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4427984"/>
            <a:ext cx="52565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жеребенок-из-бисера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323528"/>
            <a:ext cx="3888432" cy="363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бра, крокодил и тигр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467544"/>
            <a:ext cx="6003130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бра, крокодил и тигр-1"/>
          <p:cNvPicPr/>
          <p:nvPr/>
        </p:nvPicPr>
        <p:blipFill>
          <a:blip r:embed="rId2" cstate="print">
            <a:lum bright="-21000" contrast="21000"/>
          </a:blip>
          <a:srcRect/>
          <a:stretch>
            <a:fillRect/>
          </a:stretch>
        </p:blipFill>
        <p:spPr bwMode="auto">
          <a:xfrm>
            <a:off x="404664" y="395536"/>
            <a:ext cx="6264696" cy="83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и зодиака из бисера Лев и Козерог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11560"/>
            <a:ext cx="5904656" cy="8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зьянки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539552"/>
            <a:ext cx="6192688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зьянки-1"/>
          <p:cNvPicPr/>
          <p:nvPr/>
        </p:nvPicPr>
        <p:blipFill>
          <a:blip r:embed="rId2" cstate="print">
            <a:lum bright="-26000" contrast="46000"/>
          </a:blip>
          <a:srcRect/>
          <a:stretch>
            <a:fillRect/>
          </a:stretch>
        </p:blipFill>
        <p:spPr bwMode="auto">
          <a:xfrm>
            <a:off x="268660" y="1187624"/>
            <a:ext cx="632068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ата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539552"/>
            <a:ext cx="5760640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ата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54" y="683568"/>
            <a:ext cx="5614091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ы из бисера 15 схем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611560"/>
            <a:ext cx="5976664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Комп\Documents\Документы\идеи для поделок\альбом\идеи для поделок\сов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683568"/>
            <a:ext cx="5616624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параллельного плетения бисером на проволо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059832"/>
            <a:ext cx="62646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2656" y="467544"/>
            <a:ext cx="6292080" cy="265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ea typeface="Times New Roman"/>
                <a:cs typeface="Times New Roman"/>
              </a:rPr>
              <a:t>Если в процессе плетения возникла необходимость удлинить проволоку, концы закончившейся проволоки закрепляют за предыдущие ряды, пройдя 3-4 ряда назад по плетению. В нужном месте подставляют новый кусок проволоки (</a:t>
            </a:r>
            <a:r>
              <a:rPr lang="ru-RU" sz="1600" dirty="0">
                <a:solidFill>
                  <a:srgbClr val="CC0066"/>
                </a:solidFill>
                <a:ea typeface="Times New Roman"/>
                <a:cs typeface="Times New Roman"/>
              </a:rPr>
              <a:t>рис. 6</a:t>
            </a:r>
            <a:r>
              <a:rPr lang="ru-RU" sz="1600" dirty="0">
                <a:ea typeface="Times New Roman"/>
                <a:cs typeface="Times New Roman"/>
              </a:rPr>
              <a:t>).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ea typeface="Times New Roman"/>
                <a:cs typeface="Times New Roman"/>
              </a:rPr>
              <a:t>После завершения плетения скручивают концы проволоки под бисером или проходят каждым из оставленных концов проволоки назад по плетению через 3-4 ряда, затем обрезают кончики</a:t>
            </a:r>
            <a:r>
              <a:rPr lang="ru-RU" dirty="0"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мальчик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539552"/>
            <a:ext cx="5400600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петух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611560"/>
            <a:ext cx="5682935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Комп\Documents\Документы\идеи для поделок\альбом\идеи для поделок\миш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611560"/>
            <a:ext cx="6183560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винни пух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11560"/>
            <a:ext cx="5832648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пятачок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827584"/>
            <a:ext cx="5976664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корова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683568"/>
            <a:ext cx="5400600" cy="8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ic.biserok.org/wp-content/uploads/2010/02/lisa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539552"/>
            <a:ext cx="5976664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лис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827584"/>
            <a:ext cx="5688632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iser.info/files/images2node/biser.info_16364937594a9510a6d3570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827584"/>
            <a:ext cx="6336704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1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683568"/>
            <a:ext cx="6120920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04664" y="467544"/>
            <a:ext cx="6120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 параллельном низании плоских элементов из бисера одного цвета (листики, лепестки цветов)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Рисунок 6" descr="схема параллельного плетения бисером на проволо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1835696"/>
            <a:ext cx="2160240" cy="3024336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32656" y="5436096"/>
            <a:ext cx="6120680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используют сокращенную запись схемы. Схему не рисуют а записывают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цифрами, например: 1-2-3-4-4-4-4-3-2-1 или 1-2-3-4(4 раза)-3-2-1.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Это значит: набирают на середину проволоки 1 бисерину первого ряда, затем проходят двумя концами проволоки в разных направлениях через 2 бисерины второго ряда, затем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через 3 бисерины третьего ряда, затем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выполняют 4 ряда по 4 бисерины в каждом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51522862_ch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403648"/>
            <a:ext cx="600506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ypocity.ru/forum/images/large-176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1331640"/>
            <a:ext cx="5688632" cy="618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и схема покемон из бисера - Всё о фигуре зде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73" y="611560"/>
            <a:ext cx="5522715" cy="7776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784" y="1259632"/>
            <a:ext cx="430117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Объёмные поделки</a:t>
            </a:r>
            <a:endParaRPr lang="ru-RU" sz="3200" dirty="0"/>
          </a:p>
        </p:txBody>
      </p:sp>
      <p:pic>
        <p:nvPicPr>
          <p:cNvPr id="3" name="Рисунок 2" descr="Ежики и лягуш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2843808"/>
            <a:ext cx="60486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етение лебедя из бисе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971600"/>
            <a:ext cx="5595887" cy="66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Объёмные фигуры из бисера схемы - Всё о фигуре зде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899592"/>
            <a:ext cx="6076056" cy="756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1043608"/>
            <a:ext cx="5328592" cy="72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683568"/>
            <a:ext cx="5945941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Мышка-вор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11560"/>
            <a:ext cx="6251789" cy="795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51.radikal.ru/0911/2d/f439808057f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95536"/>
            <a:ext cx="5688632" cy="83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tastic-woman.ru/wp-content/uploads/2013/06/%D0%A1%D1%85%D0%B5%D0%BC%D0%B0-%D0%BF%D0%BB%D0%B5%D1%82%D0%B5%D0%BD%D0%B8%D1%8F-%D0%B8%D0%B7-%D0%B1%D0%B8%D1%81%D0%B5%D1%80%D0%B0-%D0%B6%D1%83%D0%BA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611560"/>
            <a:ext cx="5976664" cy="792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biser.info/files/images2node/biser.info_364468436499b3d76d9ded_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683568"/>
            <a:ext cx="561662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iser.info/files/images2node/biser.info_1398020862499b3dae62d30_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323528"/>
            <a:ext cx="5771381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ъёмные фигурки из бисера схемы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467544"/>
            <a:ext cx="5976664" cy="82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biser.info/files/images2node/biser.info_89568594049d9f2086fecc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683568"/>
            <a:ext cx="5661248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черепаха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971600"/>
            <a:ext cx="4968552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птиц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611560"/>
            <a:ext cx="5877272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бъёмные фигурки из бисера схем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539552"/>
            <a:ext cx="6192688" cy="820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медвед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755576"/>
            <a:ext cx="5904656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павли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56557" y="1628768"/>
            <a:ext cx="8299110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пинги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539552"/>
            <a:ext cx="5904656" cy="788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539552"/>
            <a:ext cx="6237313" cy="792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ловечки и божьи коровки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971600"/>
            <a:ext cx="5688632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ловечки и божьи коровки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467544"/>
            <a:ext cx="6269176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жики и лягуш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1043608"/>
            <a:ext cx="5987380" cy="55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20688" y="1475656"/>
            <a:ext cx="479715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Ежики.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Понадобится бисер десятого номера серого и черного цветов; разноцветный бисер для кончиков игл и 1 черная бисерина восьмого номера для носика; леска длиной 80 см, леска и бисерная игла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спины нужно брать черные бисерины с крупными дырочками.</a:t>
            </a:r>
            <a:endParaRPr kumimoji="0" lang="ru-RU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Лапки. На левую леску набираем 7 серых бисерин, на правую — 1 серую; правую леску продеваем сквозь 6 бисерин на левой. На одну из лесок надеваем 2 серых и 1 черную бисерины, возвращаемся в обе серые бисерины и в одну, оставшуюся в ряду. То же сплетаем другой леской. Концы лески заправляем со стороны животика. Получился «лысый» ежик. Теперь оденем его в иголочки.</a:t>
            </a:r>
            <a:endParaRPr kumimoji="0" lang="ru-RU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 descr="Ежики и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755576"/>
            <a:ext cx="5949280" cy="7416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1043608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A3A3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иглу вдеваем леску, один конец закрепляем в туловище и выводим иглу в ряд 6 между ушками. На рис. 1 места иголок отмечены штрихом. Иголки делаем но рис. 3. Набираем 3 черных и 1 цветную бисерины, возвращаемся в черные и следующую по ряду черную бисерину спины. Окончив иголки одного ряда, переходим в следующий. В последнем, 13 ряду, делаем иголки, закрепляемся в боку, снова возвращаемся в 13-й ряд и делаем иголки еще раз. Осталось только закрепить леску — и ежик готов.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A3A3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желании ежик может быть с листиком на спине. В этом случае перед плетением иголок подготовим листочек по рис. 19 в разделе «Сердечки» и вплетем в процессе изготовления иголок вместо некоторых кончиков иголок. Да и сами кончики лучше сделать одноцветными. Если вдруг не будет достаточного количества бисера для иголок, 3 черные бисерины можно заменить 1 </a:t>
            </a:r>
            <a:r>
              <a:rPr lang="ru-RU" sz="2000" dirty="0" err="1" smtClean="0">
                <a:solidFill>
                  <a:srgbClr val="3A3A3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стеклярусиной</a:t>
            </a:r>
            <a:r>
              <a:rPr lang="ru-RU" sz="2000" dirty="0" smtClean="0">
                <a:solidFill>
                  <a:srgbClr val="3A3A3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ocuments\Документы\идеи для поделок\альбом\идеи для поделок\мыш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927484" y="2159733"/>
            <a:ext cx="8280921" cy="48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ые мышки 2 вида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1475656"/>
            <a:ext cx="544742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76672" y="221903"/>
            <a:ext cx="604867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Мышь выполняется параллельным способом (принцип параллельного плетения указан на схемах сбоку) по схеме на рис. 1. Фигурка получается объемной. Брюшко и ушки, выполнены другого цвета.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схеме белые, более короткие ряды, образуют животик мышонка (нижнюю часть); серые, более длинные -спинку (верхнюю часть). При плетении верхнего двенадцатого ряда (ушек) обратите внимание на то, что через некоторые бисеринки проволока проходит трижды: выбирайте бусины с более крупными отверстиями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3059832"/>
            <a:ext cx="57469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Наберите на проволоку одну бисеринку и расположите её посередине. Сложите концы проволоки вместе и на оба конца наденьте 15 бисерин. Подтяните проволоку. Это хвостик мышонка.</a:t>
            </a:r>
            <a:b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На каждый из концов проволоки наберите по две бисеринки. Набранные четыре бисеринки образуют первый ряд животика.</a:t>
            </a:r>
            <a:b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На один из концов проволоки наберите 5 бисеринок и протяните через них другой конец проволоки во встречном направлении.</a:t>
            </a:r>
            <a:b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На один из концов проволоки наберите 5 бисеринок и протяните через них другой конец проволоки во встречном направлении. Подтягивая проволоку, уложите ряд таким образом, чтобы он оказался расположен под рядом спинки.</a:t>
            </a:r>
            <a:b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3A3A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Сплетите второй ряд спинки, набрав на один из концов проволоки 7 бисеринок и продев через них другой конец проволоки в обратном направлении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5" descr="Серые мышки 2 вида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5436" y="1943708"/>
            <a:ext cx="813690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Насекомые из бисера сх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043608"/>
            <a:ext cx="6511340" cy="7416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60648" y="534326"/>
            <a:ext cx="6408712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Для третьего ряда животика наберите 6 бисеринок на .один конец проволоки и пропустите через них другой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конец проволоки в обратном направлении. &gt;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Продолжайте плести туловище мышонка указанным способом. Следите за тем, чтобы все ряды спинки «ложились» по одну сторону фигурки, а ряды животика -по другую. Короткие ряды животика образуют прямую поверхность. Более длинные ряды спинки выгибаются, создавая выпуклую поверхность.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В 12-м ряду спинки выплетаются ушки мышонка. На один из концов проволоки наберите 10 бисеринок. Этим же концом проволоки пройдите через первые две набранные бисеринки в том же направлении. Придерживайте эти две бисеринки пальцами у основания проволоки и осторожно затяните ее в кольцо. Одно ушко готово. Наберите 10 бисеринок на другой конец проволоки и пропустите его через первые набранные две бисеринки. Затяните проволоку в кольцо. Готово второе ушко.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На правый конец проволоки поместите две бисеринки, проденьте его через две бисеринки в основании левого ушка (проволоку пока не затягивайте). Другой конец проволоки проденьте через две набранные бисеринки и через две бисеринки в основании правого ушка. Осторожно подтяните оба конца проволоки.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Сплетите 13-й ряд животика, а затем приступайте к 13-му ряду спинки. Не забудьте выполнить глазки в этом ряду.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Для носика каждый из концов проволоки проденьте через розовую бусинку, оставив петельку. Слегка скрутите петельки с концами проволоки вблизи бусинки.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12.0брежьте концы проволоки. Закончен последний штрих - усы мышонка. Осталось их немного подправить, выпрямить ушки и изогнуть хвостик.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Насекомые из бисера сх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683568"/>
            <a:ext cx="6096000" cy="702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Бисероплетение для начинающи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683568"/>
            <a:ext cx="5544616" cy="8136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84784" y="190770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4744" y="54360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</TotalTime>
  <Words>662</Words>
  <Application>Microsoft Office PowerPoint</Application>
  <PresentationFormat>Экран (4:3)</PresentationFormat>
  <Paragraphs>30</Paragraphs>
  <Slides>70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16</cp:revision>
  <dcterms:created xsi:type="dcterms:W3CDTF">2014-09-26T17:40:05Z</dcterms:created>
  <dcterms:modified xsi:type="dcterms:W3CDTF">2014-09-26T20:12:56Z</dcterms:modified>
</cp:coreProperties>
</file>