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5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E4E4C-C7D7-41EC-9C6C-C2E520856270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16AA4-53A3-4461-A4A2-667F4BBE62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E4E4C-C7D7-41EC-9C6C-C2E520856270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16AA4-53A3-4461-A4A2-667F4BBE62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E4E4C-C7D7-41EC-9C6C-C2E520856270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16AA4-53A3-4461-A4A2-667F4BBE62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E4E4C-C7D7-41EC-9C6C-C2E520856270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16AA4-53A3-4461-A4A2-667F4BBE62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E4E4C-C7D7-41EC-9C6C-C2E520856270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16AA4-53A3-4461-A4A2-667F4BBE62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E4E4C-C7D7-41EC-9C6C-C2E520856270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16AA4-53A3-4461-A4A2-667F4BBE62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E4E4C-C7D7-41EC-9C6C-C2E520856270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16AA4-53A3-4461-A4A2-667F4BBE62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E4E4C-C7D7-41EC-9C6C-C2E520856270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16AA4-53A3-4461-A4A2-667F4BBE62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E4E4C-C7D7-41EC-9C6C-C2E520856270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16AA4-53A3-4461-A4A2-667F4BBE62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E4E4C-C7D7-41EC-9C6C-C2E520856270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16AA4-53A3-4461-A4A2-667F4BBE62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E4E4C-C7D7-41EC-9C6C-C2E520856270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16AA4-53A3-4461-A4A2-667F4BBE62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9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E4E4C-C7D7-41EC-9C6C-C2E520856270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16AA4-53A3-4461-A4A2-667F4BBE62B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0;&#1086;&#1084;&#1087;\Documents\&#1044;&#1086;&#1082;&#1091;&#1084;&#1077;&#1085;&#1090;&#1099;\&#1084;&#1091;&#1079;&#1099;&#1082;&#1072;\Detskie_pesni_-_VYGLYANULO_SOLNYSHKO_BLECSHET_NA_LUGU_(iPlayer.fm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76470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002060"/>
                </a:solidFill>
              </a:rPr>
              <a:t>Бумагопластика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  корзиночка ко </a:t>
            </a:r>
            <a:r>
              <a:rPr lang="ru-RU" b="1" dirty="0">
                <a:solidFill>
                  <a:srgbClr val="002060"/>
                </a:solidFill>
              </a:rPr>
              <a:t>Христову дню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1266" name="Picture 2" descr="крашен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564904"/>
            <a:ext cx="4238625" cy="3457576"/>
          </a:xfrm>
          <a:prstGeom prst="rect">
            <a:avLst/>
          </a:prstGeom>
          <a:noFill/>
        </p:spPr>
      </p:pic>
      <p:pic>
        <p:nvPicPr>
          <p:cNvPr id="5" name="Detskie_pesni_-_VYGLYANULO_SOLNYSHKO_BLECSHET_NA_LUGU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16416" y="60212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Из </a:t>
            </a:r>
            <a:r>
              <a:rPr lang="ru-RU" sz="3200" dirty="0" smtClean="0">
                <a:solidFill>
                  <a:srgbClr val="002060"/>
                </a:solidFill>
              </a:rPr>
              <a:t>картона </a:t>
            </a:r>
            <a:r>
              <a:rPr lang="ru-RU" sz="3200" dirty="0">
                <a:solidFill>
                  <a:srgbClr val="002060"/>
                </a:solidFill>
              </a:rPr>
              <a:t>вырезаем полоску шириной 2 см и длиной 30 см - это будет ручка нашей корзинки. Оформляем </a:t>
            </a:r>
            <a:r>
              <a:rPr lang="ru-RU" sz="3200" dirty="0" smtClean="0">
                <a:solidFill>
                  <a:srgbClr val="002060"/>
                </a:solidFill>
              </a:rPr>
              <a:t>ее кружевом.</a:t>
            </a:r>
          </a:p>
          <a:p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21506" name="Picture 2" descr="http://4.bp.blogspot.com/-S2NJaFLoB50/T4BJxog39GI/AAAAAAAAAdk/nOb8z2iE3EI/s320/korzinka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548680"/>
            <a:ext cx="4173060" cy="3312368"/>
          </a:xfrm>
          <a:prstGeom prst="rect">
            <a:avLst/>
          </a:prstGeom>
          <a:noFill/>
        </p:spPr>
      </p:pic>
      <p:pic>
        <p:nvPicPr>
          <p:cNvPr id="21508" name="Picture 4" descr="http://2.bp.blogspot.com/-O7oYlS9yOvY/T4BJx9HANVI/AAAAAAAAAdw/nYWzIbw_fLg/s320/korzinka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212976"/>
            <a:ext cx="4896544" cy="33051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стер-класс Поделка изделие Новый год Пасха Свадьба Аппликация Бумагопластика Винтажные корзиночки ко Христову дню Бумага Бумага газетная Бусины Картон Картон гофрированный Кружево Материал оберточный фото 1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501008"/>
            <a:ext cx="410445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Мастер-класс Поделка изделие Новый год Пасха Свадьба Аппликация Бумагопластика Винтажные корзиночки ко Христову дню Бумага Бумага газетная Бусины Картон Картон гофрированный Кружево Материал оберточный фото 1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772816"/>
            <a:ext cx="399593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260648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Можно сделать ручки из тесьмы пробив отверстия по бокам корзинки дыроколом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50182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Крепим ручку к корзинке </a:t>
            </a:r>
          </a:p>
        </p:txBody>
      </p:sp>
      <p:pic>
        <p:nvPicPr>
          <p:cNvPr id="22530" name="Picture 2" descr="http://4.bp.blogspot.com/-tBl3BTh5YsI/T4BMZnKjUjI/AAAAAAAAAd8/j0CG_nyNVZ4/s320/korzinka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4543601" cy="3024336"/>
          </a:xfrm>
          <a:prstGeom prst="rect">
            <a:avLst/>
          </a:prstGeom>
          <a:noFill/>
        </p:spPr>
      </p:pic>
      <p:pic>
        <p:nvPicPr>
          <p:cNvPr id="4" name="Рисунок 3" descr="Мастер-класс Поделка изделие Новый год Пасха Свадьба Аппликация Бумагопластика Винтажные корзиночки ко Христову дню Бумага Бумага газетная Бусины Картон Картон гофрированный Кружево Материал оберточный фото 2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924944"/>
            <a:ext cx="417646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1.bp.blogspot.com/-i8ZLEPD-zwU/T4BMoC-6I3I/AAAAAAAAAeI/WsayltO8evQ/s320/korzinka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628800"/>
            <a:ext cx="6696744" cy="479641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332657"/>
            <a:ext cx="85689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Украшаем корзинку бантом из кружева, розочкой и </a:t>
            </a:r>
            <a:r>
              <a:rPr lang="ru-RU" sz="3200" dirty="0" smtClean="0">
                <a:solidFill>
                  <a:srgbClr val="002060"/>
                </a:solidFill>
              </a:rPr>
              <a:t>  </a:t>
            </a:r>
            <a:r>
              <a:rPr lang="ru-RU" sz="3200" dirty="0">
                <a:solidFill>
                  <a:srgbClr val="002060"/>
                </a:solidFill>
              </a:rPr>
              <a:t>веточками. Корзинка готова! 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endParaRPr lang="ru-RU" sz="3200" dirty="0">
              <a:solidFill>
                <a:srgbClr val="002060"/>
              </a:solidFill>
            </a:endParaRPr>
          </a:p>
          <a:p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88640"/>
            <a:ext cx="56084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Корзинки бывают разные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25602" name="Picture 2" descr="Пасхальная корзинка Креативные Мам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4427984" cy="3320988"/>
          </a:xfrm>
          <a:prstGeom prst="rect">
            <a:avLst/>
          </a:prstGeom>
          <a:noFill/>
        </p:spPr>
      </p:pic>
      <p:pic>
        <p:nvPicPr>
          <p:cNvPr id="25604" name="Picture 4" descr="поделка - Самое интересное в блога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61656"/>
            <a:ext cx="4045889" cy="3096344"/>
          </a:xfrm>
          <a:prstGeom prst="rect">
            <a:avLst/>
          </a:prstGeom>
          <a:noFill/>
        </p:spPr>
      </p:pic>
      <p:pic>
        <p:nvPicPr>
          <p:cNvPr id="25606" name="Picture 6" descr="Оформление свадьбы, Подарки и сувениры, Букеты, оформление цветами: Ирина - Одесс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31500" y="764704"/>
            <a:ext cx="4320480" cy="3240360"/>
          </a:xfrm>
          <a:prstGeom prst="rect">
            <a:avLst/>
          </a:prstGeom>
          <a:noFill/>
        </p:spPr>
      </p:pic>
      <p:pic>
        <p:nvPicPr>
          <p:cNvPr id="25608" name="Picture 8" descr="Украшение пасхальных яиц: идеи для воплощени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887670"/>
            <a:ext cx="3960440" cy="297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crapMania: Мастер-класс &quot;Пасхальная корзинк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88640"/>
            <a:ext cx="5731762" cy="504056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26064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Для </a:t>
            </a:r>
            <a:r>
              <a:rPr lang="ru-RU" sz="2800" b="1" dirty="0" smtClean="0">
                <a:solidFill>
                  <a:srgbClr val="002060"/>
                </a:solidFill>
              </a:rPr>
              <a:t>  </a:t>
            </a:r>
            <a:r>
              <a:rPr lang="ru-RU" sz="2800" b="1" dirty="0">
                <a:solidFill>
                  <a:srgbClr val="002060"/>
                </a:solidFill>
              </a:rPr>
              <a:t>изготовления нам понадобится: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980728"/>
            <a:ext cx="4572000" cy="652486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ru-RU" sz="2800" dirty="0" smtClean="0">
                <a:solidFill>
                  <a:srgbClr val="002060"/>
                </a:solidFill>
              </a:rPr>
              <a:t>лист  плотного  цветного картона</a:t>
            </a:r>
            <a:endParaRPr lang="ru-RU" sz="2800" dirty="0">
              <a:solidFill>
                <a:srgbClr val="002060"/>
              </a:solidFill>
            </a:endParaRPr>
          </a:p>
          <a:p>
            <a:r>
              <a:rPr lang="ru-RU" sz="2800" dirty="0">
                <a:solidFill>
                  <a:srgbClr val="002060"/>
                </a:solidFill>
              </a:rPr>
              <a:t>дырокол для </a:t>
            </a:r>
            <a:r>
              <a:rPr lang="ru-RU" sz="2800" dirty="0" smtClean="0">
                <a:solidFill>
                  <a:srgbClr val="002060"/>
                </a:solidFill>
              </a:rPr>
              <a:t>отверстий</a:t>
            </a:r>
            <a:endParaRPr lang="ru-RU" sz="2800" dirty="0">
              <a:solidFill>
                <a:srgbClr val="002060"/>
              </a:solidFill>
            </a:endParaRPr>
          </a:p>
          <a:p>
            <a:r>
              <a:rPr lang="ru-RU" sz="2800" dirty="0">
                <a:solidFill>
                  <a:srgbClr val="002060"/>
                </a:solidFill>
              </a:rPr>
              <a:t>отрезок кружева не менее 20 см</a:t>
            </a:r>
          </a:p>
          <a:p>
            <a:r>
              <a:rPr lang="ru-RU" sz="2800" dirty="0">
                <a:solidFill>
                  <a:srgbClr val="002060"/>
                </a:solidFill>
              </a:rPr>
              <a:t>1 </a:t>
            </a:r>
            <a:r>
              <a:rPr lang="ru-RU" sz="2800" dirty="0" smtClean="0">
                <a:solidFill>
                  <a:srgbClr val="002060"/>
                </a:solidFill>
              </a:rPr>
              <a:t>розочка</a:t>
            </a:r>
            <a:endParaRPr lang="ru-RU" sz="2800" dirty="0">
              <a:solidFill>
                <a:srgbClr val="002060"/>
              </a:solidFill>
            </a:endParaRPr>
          </a:p>
          <a:p>
            <a:r>
              <a:rPr lang="ru-RU" sz="2800" dirty="0">
                <a:solidFill>
                  <a:srgbClr val="002060"/>
                </a:solidFill>
              </a:rPr>
              <a:t>2 </a:t>
            </a:r>
            <a:r>
              <a:rPr lang="ru-RU" sz="2800" dirty="0" smtClean="0">
                <a:solidFill>
                  <a:srgbClr val="002060"/>
                </a:solidFill>
              </a:rPr>
              <a:t>зелёные веточки</a:t>
            </a:r>
            <a:r>
              <a:rPr lang="ru-RU" sz="2800" dirty="0">
                <a:solidFill>
                  <a:srgbClr val="002060"/>
                </a:solidFill>
              </a:rPr>
              <a:t>, 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клей</a:t>
            </a:r>
            <a:endParaRPr lang="ru-RU" sz="2800" dirty="0">
              <a:solidFill>
                <a:srgbClr val="002060"/>
              </a:solidFill>
            </a:endParaRPr>
          </a:p>
          <a:p>
            <a:r>
              <a:rPr lang="ru-RU" sz="2800" dirty="0" smtClean="0">
                <a:solidFill>
                  <a:srgbClr val="002060"/>
                </a:solidFill>
              </a:rPr>
              <a:t>карандаш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тесьма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ножницы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Хорошее настроение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88640"/>
            <a:ext cx="64885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002060"/>
                </a:solidFill>
              </a:rPr>
              <a:t>Процесс изготовления</a:t>
            </a:r>
            <a:endParaRPr lang="ru-RU" sz="4400" dirty="0">
              <a:solidFill>
                <a:srgbClr val="002060"/>
              </a:solidFill>
            </a:endParaRPr>
          </a:p>
        </p:txBody>
      </p:sp>
      <p:pic>
        <p:nvPicPr>
          <p:cNvPr id="15362" name="Picture 2" descr="http://2.bp.blogspot.com/-6GmMEsHsFZE/T4BCpws0jHI/AAAAAAAAAak/2vEz7I_VCJc/s200/korzinka2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3960440" cy="2808312"/>
          </a:xfrm>
          <a:prstGeom prst="rect">
            <a:avLst/>
          </a:prstGeom>
          <a:noFill/>
        </p:spPr>
      </p:pic>
      <p:pic>
        <p:nvPicPr>
          <p:cNvPr id="15364" name="Picture 4" descr="http://2.bp.blogspot.com/-XNIgmOWlf7Q/T4BCqaD6qLI/AAAAAAAAAaw/icHiVghfdLE/s200/korzink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420888"/>
            <a:ext cx="4768741" cy="3600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463480" y="1052736"/>
            <a:ext cx="4680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На картон накладываем трафарет и обводим его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стер-класс Поделка изделие Новый год Пасха Свадьба Аппликация Бумагопластика Винтажные корзиночки ко Христову дню Бумага Бумага газетная Бусины Картон Картон гофрированный Кружево Материал оберточный фото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56584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Мастер-класс Поделка изделие Новый год Пасха Свадьба Аппликация Бумагопластика Винтажные корзиночки ко Христову дню Бумага Бумага газетная Бусины Картон Картон гофрированный Кружево Материал оберточный фото 1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041576"/>
            <a:ext cx="475252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148064" y="188640"/>
            <a:ext cx="399593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Размечаем линии сгиба (пунктир) и разреза (сплошная </a:t>
            </a:r>
            <a:r>
              <a:rPr lang="ru-RU" sz="2400" dirty="0" smtClean="0">
                <a:solidFill>
                  <a:srgbClr val="002060"/>
                </a:solidFill>
              </a:rPr>
              <a:t>линия ) . </a:t>
            </a:r>
          </a:p>
          <a:p>
            <a:endParaRPr lang="ru-RU" sz="2400" dirty="0">
              <a:solidFill>
                <a:srgbClr val="002060"/>
              </a:solidFill>
            </a:endParaRPr>
          </a:p>
          <a:p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Сгибаем </a:t>
            </a:r>
            <a:r>
              <a:rPr lang="ru-RU" sz="2400" dirty="0">
                <a:solidFill>
                  <a:srgbClr val="002060"/>
                </a:solidFill>
              </a:rPr>
              <a:t>и разрезаем по полученным линиям.</a:t>
            </a:r>
            <a:br>
              <a:rPr lang="ru-RU" sz="2400" dirty="0">
                <a:solidFill>
                  <a:srgbClr val="002060"/>
                </a:solidFill>
              </a:rPr>
            </a:br>
            <a:endParaRPr lang="ru-RU" sz="2400" dirty="0">
              <a:solidFill>
                <a:srgbClr val="002060"/>
              </a:solidFill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332656"/>
            <a:ext cx="90551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Складываем. Начинаем снизу с боков.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3" name="Рисунок 2" descr="Мастер-класс Поделка изделие Новый год Пасха Свадьба Аппликация Бумагопластика Винтажные корзиночки ко Христову дню Бумага Бумага газетная Бусины Картон Картон гофрированный Кружево Материал оберточный фото 1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24744"/>
            <a:ext cx="691276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стер-класс Поделка изделие Новый год Пасха Свадьба Аппликация Бумагопластика Винтажные корзиночки ко Христову дню Бумага Бумага газетная Бусины Картон Картон гофрированный Кружево Материал оберточный фото 1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51251" cy="391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http://1.bp.blogspot.com/-Zqsx4-oRvaI/T4BEsoy4cNI/AAAAAAAAAbs/EDyGlK91Ji8/s320/korzinka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401616"/>
            <a:ext cx="4375114" cy="345638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967536" y="0"/>
            <a:ext cx="417646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Подклеиваем полоски к треугольнику, таким образом, чтобы треугольник получился снаружи. Делаем это с обеих сторон, формируя таким образом корзинку.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1.bp.blogspot.com/-eWu_fglkDiQ/T4BFnomYrAI/AAAAAAAAAb4/LTnj67WHu3I/s320/korzinka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60648"/>
            <a:ext cx="4024487" cy="2854872"/>
          </a:xfrm>
          <a:prstGeom prst="rect">
            <a:avLst/>
          </a:prstGeom>
          <a:noFill/>
        </p:spPr>
      </p:pic>
      <p:pic>
        <p:nvPicPr>
          <p:cNvPr id="18436" name="Picture 4" descr="http://3.bp.blogspot.com/-Yn14RHQgjEo/T4BFoMNkzJI/AAAAAAAAAcE/ZVyKpbQHBLk/s320/korzinka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284984"/>
            <a:ext cx="4518801" cy="331849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Вырезаем из того же </a:t>
            </a:r>
            <a:r>
              <a:rPr lang="ru-RU" sz="3200" dirty="0" err="1" smtClean="0">
                <a:solidFill>
                  <a:srgbClr val="002060"/>
                </a:solidFill>
              </a:rPr>
              <a:t>кардстова</a:t>
            </a:r>
            <a:r>
              <a:rPr lang="ru-RU" sz="3200" dirty="0" smtClean="0">
                <a:solidFill>
                  <a:srgbClr val="002060"/>
                </a:solidFill>
              </a:rPr>
              <a:t> два кружка диаметром 4 см. Сгибаем их пополам и приклеиваем к двум противоположным сторонам корзинки, закрывая места соединения полосок.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4.bp.blogspot.com/-aRk9EpHBigc/T4BIFRc8afI/AAAAAAAAAco/BmE8anEc9CU/s320/korzinka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5784" y="2420888"/>
            <a:ext cx="5840280" cy="396044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26064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 Отрезаем  полоски </a:t>
            </a:r>
            <a:r>
              <a:rPr lang="ru-RU" sz="3600" dirty="0">
                <a:solidFill>
                  <a:srgbClr val="002060"/>
                </a:solidFill>
              </a:rPr>
              <a:t>кружева и приклеиваем его по краю корзинки.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rgbClr val="60B5FF"/>
      </a:dk1>
      <a:lt1>
        <a:sysClr val="window" lastClr="FFFFFF"/>
      </a:lt1>
      <a:dk2>
        <a:srgbClr val="7030A0"/>
      </a:dk2>
      <a:lt2>
        <a:srgbClr val="FFFF00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183</Words>
  <Application>Microsoft Office PowerPoint</Application>
  <PresentationFormat>Экран (4:3)</PresentationFormat>
  <Paragraphs>33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Бумагопластика   корзиночка ко Христову дню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Бумагопластика   корзиночка ко Христову дню</dc:title>
  <dc:creator>Комп</dc:creator>
  <cp:lastModifiedBy>Комп</cp:lastModifiedBy>
  <cp:revision>5</cp:revision>
  <dcterms:created xsi:type="dcterms:W3CDTF">2015-03-25T19:37:20Z</dcterms:created>
  <dcterms:modified xsi:type="dcterms:W3CDTF">2015-03-25T20:27:17Z</dcterms:modified>
</cp:coreProperties>
</file>