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C068-42A9-4735-B456-DD431536B14A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72B4-F459-4AB9-8683-447EAF98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54;&#1052;&#1055;\Documents\&#1044;&#1080;&#1089;&#1082;&#1086;&#1090;&#1077;&#1082;&#1072;%2080-&#1093;%20&#1051;&#1091;&#1095;&#1096;&#1077;&#1077;%20(2014)\&#1084;&#1091;&#1079;&#1099;&#1082;&#1072;\yuriy_antonov_-_more_(zaycev.net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share.yandex.ru/go.xml?service=gplus&amp;url=http://searchmasterclass.net/pletenie/410140-pletenie-korabl-chernaja-zhemchuzhina.html&amp;title=%D0%9F%D0%BB%D0%B5%D1%82%D0%B5%D0%BD%D0%B8%D0%B5%20-%20%D0%9A%D0%BE%D1%80%D0%B0%D0%B1%D0%BB%D1%8C%20%D0%A7%D0%B5%D1%80%D0%BD%D0%B0%D1%8F%20%D0%B6%D0%B5%D0%BC%D1%87%D1%83%D0%B6%D0%B8%D0%BD%D0%B0%20%C2%BB%20%D0%9F%D0%BE%D0%B8%D1%81%D0%BA%20%D0%BC%D0%B0%D1%81%D1%82%D0%B5%D1%80%20%D0%BA%D0%BB%D0%B0%D1%81%D1%81%D0%BE%D0%B2,%20%D0%BF%D0%BE%D0%B4%D0%B5%D0%BB%D0%BE%D0%BA%20%D1%81%D0%B2%D0%BE%D0%B8%D0%BC%D0%B8%20%D1%80%D1%83%D0%BA%D0%B0%D0%BC%D0%B8%20%D0%B8%20%D1%80%D1%83%D0%BA%D0%BE%D0%B4%D0%B5%D0%BB%D0%B8%D1%8F%20%D0%BD%D0%B0%20SearchMasterclass.Net" TargetMode="External"/><Relationship Id="rId4" Type="http://schemas.openxmlformats.org/officeDocument/2006/relationships/hyperlink" Target="http://stranamasterov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88640"/>
            <a:ext cx="5324128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Корабли.</a:t>
            </a:r>
            <a:endParaRPr lang="ru-RU" sz="7200" dirty="0"/>
          </a:p>
        </p:txBody>
      </p:sp>
      <p:pic>
        <p:nvPicPr>
          <p:cNvPr id="4" name="Рисунок 3" descr="Моделирование - Мы строим древние кораб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4846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делирование - Строим шхун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5566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летение - корабл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953000" cy="32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6016" y="188640"/>
            <a:ext cx="363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 smtClean="0"/>
              <a:t>http://stranamasterov.ru/</a:t>
            </a:r>
            <a:endParaRPr lang="ru-RU" dirty="0"/>
          </a:p>
        </p:txBody>
      </p:sp>
      <p:pic>
        <p:nvPicPr>
          <p:cNvPr id="9" name="Рисунок 8" descr="Моделирование - Самолтик М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797152"/>
            <a:ext cx="25922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yuriy_antonov_-_mor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9916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амолтик М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Самолтик М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93305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Отрезаем </a:t>
            </a:r>
            <a:r>
              <a:rPr lang="ru-RU" dirty="0"/>
              <a:t>две полосы по ширине коробка на крылья, одна </a:t>
            </a:r>
            <a:r>
              <a:rPr lang="ru-RU" dirty="0" smtClean="0"/>
              <a:t>длинная </a:t>
            </a:r>
            <a:r>
              <a:rPr lang="ru-RU" dirty="0"/>
              <a:t>узкая полоса и две </a:t>
            </a:r>
            <a:r>
              <a:rPr lang="ru-RU" dirty="0" smtClean="0"/>
              <a:t>маленьких.    (работаем с шириной и длиной картона)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833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амолтик М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Самолтик М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4489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2849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Длинную </a:t>
            </a:r>
            <a:r>
              <a:rPr lang="ru-RU" dirty="0"/>
              <a:t>полоску складываем </a:t>
            </a:r>
            <a:r>
              <a:rPr lang="ru-RU" dirty="0" smtClean="0"/>
              <a:t>на пополам. Приклеиваем </a:t>
            </a:r>
            <a:r>
              <a:rPr lang="ru-RU" dirty="0"/>
              <a:t>её поперёк коробка.</a:t>
            </a:r>
          </a:p>
          <a:p>
            <a:endParaRPr lang="ru-RU" dirty="0"/>
          </a:p>
        </p:txBody>
      </p:sp>
      <p:pic>
        <p:nvPicPr>
          <p:cNvPr id="5" name="Рисунок 4" descr="Моделирование - Самолтик М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оделирование - Самолтик М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06067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6488668"/>
            <a:ext cx="465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Сейчас сверху и снизу приклеиваем крылья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76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амолтик М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Самолтик М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32129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Потом делаем </a:t>
            </a:r>
            <a:r>
              <a:rPr lang="ru-RU" dirty="0" smtClean="0"/>
              <a:t>хвост.  Хвост </a:t>
            </a:r>
            <a:r>
              <a:rPr lang="ru-RU" dirty="0"/>
              <a:t>готов. </a:t>
            </a:r>
            <a:r>
              <a:rPr lang="ru-RU" dirty="0" smtClean="0"/>
              <a:t> Сейчас </a:t>
            </a:r>
            <a:r>
              <a:rPr lang="ru-RU" dirty="0"/>
              <a:t>делаем пропеллер.</a:t>
            </a:r>
          </a:p>
          <a:p>
            <a:endParaRPr lang="ru-RU" dirty="0"/>
          </a:p>
        </p:txBody>
      </p:sp>
      <p:pic>
        <p:nvPicPr>
          <p:cNvPr id="5" name="Рисунок 4" descr="Моделирование - Самолтик М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73016"/>
            <a:ext cx="482453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19472"/>
            <a:ext cx="6804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Избираем тип понравившегося судна.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Изготавливаем шаблон грядущего судна.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Шаблон чертим на согнутом листе бумаги (размер подбирается по вашему желанию). Направьте внимание, что линия сгиба должна находиться понизу шаблона.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Моделирование - Мы строим древние кораб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делирование - Мы строим древние кораб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407707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Вырезаем </a:t>
            </a:r>
            <a:r>
              <a:rPr lang="ru-RU" sz="1400" dirty="0">
                <a:solidFill>
                  <a:schemeClr val="bg1"/>
                </a:solidFill>
              </a:rPr>
              <a:t>шаблон и скрепляем оконечности нашего судна. Можно </a:t>
            </a:r>
            <a:r>
              <a:rPr lang="ru-RU" sz="1400" dirty="0" smtClean="0">
                <a:solidFill>
                  <a:schemeClr val="bg1"/>
                </a:solidFill>
              </a:rPr>
              <a:t>стиплером.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 descr="Моделирование - Мы строим древние корабл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744416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5877272"/>
            <a:ext cx="1935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Нужно сделать </a:t>
            </a:r>
            <a:r>
              <a:rPr lang="ru-RU" sz="1400" dirty="0" smtClean="0">
                <a:solidFill>
                  <a:schemeClr val="bg1"/>
                </a:solidFill>
              </a:rPr>
              <a:t>палубу.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Мы строим древние кораб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37767" y="2348880"/>
            <a:ext cx="4906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Переносим наш шаблон корпуса на картон. Не </a:t>
            </a:r>
            <a:r>
              <a:rPr lang="ru-RU" dirty="0" smtClean="0">
                <a:solidFill>
                  <a:schemeClr val="bg1"/>
                </a:solidFill>
              </a:rPr>
              <a:t>забывайте  </a:t>
            </a:r>
            <a:r>
              <a:rPr lang="ru-RU" dirty="0">
                <a:solidFill>
                  <a:schemeClr val="bg1"/>
                </a:solidFill>
              </a:rPr>
              <a:t>о лини сгиба.</a:t>
            </a:r>
          </a:p>
          <a:p>
            <a:endParaRPr lang="ru-RU" dirty="0"/>
          </a:p>
        </p:txBody>
      </p:sp>
      <p:pic>
        <p:nvPicPr>
          <p:cNvPr id="4" name="Рисунок 3" descr="Моделирование - Мы строим древние кораб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549676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Раскрываем наш </a:t>
            </a:r>
            <a:r>
              <a:rPr lang="ru-RU" dirty="0" smtClean="0">
                <a:solidFill>
                  <a:schemeClr val="bg1"/>
                </a:solidFill>
              </a:rPr>
              <a:t>корпус,  и смазываем </a:t>
            </a:r>
            <a:r>
              <a:rPr lang="ru-RU" dirty="0">
                <a:solidFill>
                  <a:schemeClr val="bg1"/>
                </a:solidFill>
              </a:rPr>
              <a:t>клеем нашу деталь в </a:t>
            </a:r>
            <a:r>
              <a:rPr lang="ru-RU" dirty="0" smtClean="0">
                <a:solidFill>
                  <a:schemeClr val="bg1"/>
                </a:solidFill>
              </a:rPr>
              <a:t>заштрихованных </a:t>
            </a:r>
            <a:r>
              <a:rPr lang="ru-RU" dirty="0">
                <a:solidFill>
                  <a:schemeClr val="bg1"/>
                </a:solidFill>
              </a:rPr>
              <a:t>местах.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Пожалуйста, не нужно много клея!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склеиваем две половинки </a:t>
            </a:r>
            <a:r>
              <a:rPr lang="ru-RU" dirty="0" smtClean="0">
                <a:solidFill>
                  <a:schemeClr val="bg1"/>
                </a:solidFill>
              </a:rPr>
              <a:t>корпуса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Внимание - клей должен высохнуть </a:t>
            </a:r>
            <a:r>
              <a:rPr lang="ru-RU" dirty="0">
                <a:solidFill>
                  <a:schemeClr val="bg1"/>
                </a:solidFill>
              </a:rPr>
              <a:t>!!!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 advTm="81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Мы строим древние кораб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0032" y="2852936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Вырезаем по шаблону палубу судна</a:t>
            </a:r>
          </a:p>
        </p:txBody>
      </p:sp>
      <p:pic>
        <p:nvPicPr>
          <p:cNvPr id="4" name="Рисунок 3" descr="Моделирование - Мы строим древние кораб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248472" cy="299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5373216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Вклеиваем палубу в корпус судна.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снова даем клею стопроцентно высохнуть либо как молвят схватиться.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 advTm="78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Мы строим древние кораб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65767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отверстие в палубе вклеиваем мачту, растягиваем ее нитками. Это мы будем именовать - ванты. Мачты делаем из буковых палочек для шашлыка, соизмеряясь с избранным типом корабля.</a:t>
            </a:r>
          </a:p>
          <a:p>
            <a:endParaRPr lang="ru-RU" dirty="0"/>
          </a:p>
        </p:txBody>
      </p:sp>
    </p:spTree>
  </p:cSld>
  <p:clrMapOvr>
    <a:masterClrMapping/>
  </p:clrMapOvr>
  <p:transition advTm="80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Мы строим древние кораб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807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301208"/>
            <a:ext cx="670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Крепим парус к реи и мачте. Парус можно </a:t>
            </a:r>
            <a:r>
              <a:rPr lang="ru-RU" dirty="0" smtClean="0">
                <a:solidFill>
                  <a:schemeClr val="bg1"/>
                </a:solidFill>
              </a:rPr>
              <a:t>раскрасить.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>
                <a:solidFill>
                  <a:schemeClr val="bg1"/>
                </a:solidFill>
              </a:rPr>
              <a:t>... кораблик, в этом случае - финикийское торговое судно готов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865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Мы строим древние кораб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9046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44208" y="3861048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Ладья.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2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587727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шхуна </a:t>
            </a:r>
            <a:r>
              <a:rPr lang="ru-RU" sz="3600" dirty="0">
                <a:solidFill>
                  <a:schemeClr val="bg1"/>
                </a:solidFill>
              </a:rPr>
              <a:t>«Альбион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dirty="0"/>
          </a:p>
        </p:txBody>
      </p:sp>
    </p:spTree>
  </p:cSld>
  <p:clrMapOvr>
    <a:masterClrMapping/>
  </p:clrMapOvr>
  <p:transition advTm="78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Нам понадобится:  </a:t>
            </a:r>
          </a:p>
          <a:p>
            <a:r>
              <a:rPr lang="ru-RU" dirty="0" smtClean="0"/>
              <a:t>спичечные коробки 3шт.</a:t>
            </a:r>
          </a:p>
          <a:p>
            <a:r>
              <a:rPr lang="ru-RU" dirty="0" smtClean="0"/>
              <a:t>картон, </a:t>
            </a:r>
          </a:p>
          <a:p>
            <a:r>
              <a:rPr lang="ru-RU" dirty="0" smtClean="0"/>
              <a:t>клей, </a:t>
            </a:r>
          </a:p>
          <a:p>
            <a:r>
              <a:rPr lang="ru-RU" dirty="0" smtClean="0"/>
              <a:t>карандаш,</a:t>
            </a:r>
          </a:p>
          <a:p>
            <a:r>
              <a:rPr lang="ru-RU" dirty="0" smtClean="0"/>
              <a:t>линейка, </a:t>
            </a:r>
          </a:p>
          <a:p>
            <a:r>
              <a:rPr lang="ru-RU" dirty="0" smtClean="0"/>
              <a:t>цветная бумага,</a:t>
            </a:r>
          </a:p>
          <a:p>
            <a:r>
              <a:rPr lang="ru-RU" dirty="0" smtClean="0"/>
              <a:t>шпажка для шашлыка,</a:t>
            </a:r>
          </a:p>
          <a:p>
            <a:r>
              <a:rPr lang="ru-RU" dirty="0" smtClean="0"/>
              <a:t>ножницы.</a:t>
            </a:r>
            <a:endParaRPr lang="ru-RU" dirty="0"/>
          </a:p>
        </p:txBody>
      </p:sp>
    </p:spTree>
  </p:cSld>
  <p:clrMapOvr>
    <a:masterClrMapping/>
  </p:clrMapOvr>
  <p:transition advTm="781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953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104" y="548680"/>
            <a:ext cx="3312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Для постройки нашей модели возьмем самый простой материал – упаковочный гофрированный картон.</a:t>
            </a:r>
            <a:br>
              <a:rPr lang="ru-RU" dirty="0"/>
            </a:br>
            <a:r>
              <a:rPr lang="ru-RU" dirty="0"/>
              <a:t>1. Пристально разглядим чертеж, набросок либо модель и подготовим шаблоны для работы. При всем этом шаблоны бортов корпуса создадим несколько длиннее.</a:t>
            </a:r>
          </a:p>
          <a:p>
            <a:endParaRPr lang="ru-RU" dirty="0"/>
          </a:p>
        </p:txBody>
      </p:sp>
      <p:pic>
        <p:nvPicPr>
          <p:cNvPr id="4" name="Рисунок 3" descr="Моделирование - Строим шхун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4953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5301208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шаблонам вырезаем из картона: днище, палубу и борта корпуса. Борт вырезается с учетом, что гофра размещается поперек.</a:t>
            </a:r>
          </a:p>
        </p:txBody>
      </p:sp>
    </p:spTree>
  </p:cSld>
  <p:clrMapOvr>
    <a:masterClrMapping/>
  </p:clrMapOvr>
  <p:transition advTm="804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3448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72514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</a:t>
            </a:r>
            <a:r>
              <a:rPr lang="ru-RU" dirty="0"/>
              <a:t>упаковочного пенопласта вырежем по шаблону корпус и обклеим его картоном. Картон наклеиваем </a:t>
            </a:r>
            <a:r>
              <a:rPr lang="ru-RU" dirty="0" err="1"/>
              <a:t>гофрой</a:t>
            </a:r>
            <a:r>
              <a:rPr lang="ru-RU" dirty="0"/>
              <a:t> </a:t>
            </a:r>
            <a:r>
              <a:rPr lang="ru-RU" dirty="0" err="1"/>
              <a:t>повдоль</a:t>
            </a:r>
            <a:r>
              <a:rPr lang="ru-RU" dirty="0"/>
              <a:t> корпуса (для сотворения дополнительной жесткости).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Немного и осторожно сгибаем по гофре борт и приклеиваем его к корпусу. Можно использовать ПВА либо клеящий пистолет.</a:t>
            </a:r>
          </a:p>
          <a:p>
            <a:endParaRPr lang="ru-RU" dirty="0"/>
          </a:p>
        </p:txBody>
      </p:sp>
    </p:spTree>
  </p:cSld>
  <p:clrMapOvr>
    <a:masterClrMapping/>
  </p:clrMapOvr>
  <p:transition advTm="776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53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2420888"/>
            <a:ext cx="305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Обрезаем избытки картона.</a:t>
            </a:r>
          </a:p>
          <a:p>
            <a:endParaRPr lang="ru-RU" dirty="0"/>
          </a:p>
        </p:txBody>
      </p:sp>
      <p:pic>
        <p:nvPicPr>
          <p:cNvPr id="4" name="Рисунок 3" descr="Моделирование - Строим шхун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953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6237312"/>
            <a:ext cx="257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Приклеиваем 2-ой борт.</a:t>
            </a:r>
          </a:p>
        </p:txBody>
      </p:sp>
    </p:spTree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3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2132856"/>
            <a:ext cx="415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помощи линейки намечаем кормовой срез борта. Очень ответственный момент.</a:t>
            </a:r>
          </a:p>
        </p:txBody>
      </p:sp>
      <p:pic>
        <p:nvPicPr>
          <p:cNvPr id="8" name="Рисунок 7" descr="Моделирование - Строим шхун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176464" cy="29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58052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кормовому срезу приклеиваем картон и после высыхания клея удаляем избытки.</a:t>
            </a:r>
          </a:p>
        </p:txBody>
      </p:sp>
    </p:spTree>
  </p:cSld>
  <p:clrMapOvr>
    <a:masterClrMapping/>
  </p:clrMapOvr>
  <p:transition advTm="786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95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62068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</a:t>
            </a:r>
            <a:r>
              <a:rPr lang="ru-RU" dirty="0"/>
              <a:t>у нас и вышел корпус нашего парусника. Далее все находится в зависимости от желания и способностей. Можно борта корпуса выкрасить либо обклеить шпоном.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 descr="Моделирование - Строим шхун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953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64088" y="4149080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Подбираем палочки для мачт, к которым будут крепиться паруса. </a:t>
            </a:r>
            <a:r>
              <a:rPr lang="ru-RU" dirty="0" smtClean="0"/>
              <a:t> Делаем </a:t>
            </a:r>
            <a:r>
              <a:rPr lang="ru-RU" dirty="0"/>
              <a:t>дополнительные детали для соединения с мачтами.</a:t>
            </a:r>
          </a:p>
          <a:p>
            <a:endParaRPr lang="ru-RU" dirty="0"/>
          </a:p>
        </p:txBody>
      </p:sp>
    </p:spTree>
  </p:cSld>
  <p:clrMapOvr>
    <a:masterClrMapping/>
  </p:clrMapOvr>
  <p:transition advTm="786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2120" y="3068960"/>
            <a:ext cx="196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Собираем мачты.</a:t>
            </a:r>
          </a:p>
        </p:txBody>
      </p:sp>
      <p:pic>
        <p:nvPicPr>
          <p:cNvPr id="4" name="Рисунок 3" descr="Моделирование - Строим шхун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953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393305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Устанавливаем </a:t>
            </a:r>
            <a:r>
              <a:rPr lang="ru-RU" dirty="0"/>
              <a:t>мачты и крепим их толстыми нитками. </a:t>
            </a:r>
            <a:r>
              <a:rPr lang="ru-RU" dirty="0" smtClean="0"/>
              <a:t> Используем  пряжу </a:t>
            </a:r>
            <a:r>
              <a:rPr lang="ru-RU" dirty="0"/>
              <a:t>для ручного вязания «Акрил».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 узелки непременно пропитываем клеем.</a:t>
            </a:r>
          </a:p>
          <a:p>
            <a:endParaRPr lang="ru-RU" dirty="0"/>
          </a:p>
        </p:txBody>
      </p:sp>
    </p:spTree>
  </p:cSld>
  <p:clrMapOvr>
    <a:masterClrMapping/>
  </p:clrMapOvr>
  <p:transition advTm="839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троим шху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104" y="1988840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Вырезаем паруса. Выгибаем их – «наполняем ветром»</a:t>
            </a:r>
          </a:p>
          <a:p>
            <a:endParaRPr lang="ru-RU" dirty="0"/>
          </a:p>
        </p:txBody>
      </p:sp>
      <p:pic>
        <p:nvPicPr>
          <p:cNvPr id="4" name="Рисунок 3" descr="Моделирование - Строим шхун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953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5805264"/>
            <a:ext cx="27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Крепим </a:t>
            </a:r>
            <a:r>
              <a:rPr lang="ru-RU" dirty="0"/>
              <a:t>паруса на мачтах.</a:t>
            </a:r>
          </a:p>
        </p:txBody>
      </p:sp>
    </p:spTree>
  </p:cSld>
  <p:clrMapOvr>
    <a:masterClrMapping/>
  </p:clrMapOvr>
  <p:transition advTm="812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1" y="5157192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Нам понадобится:  </a:t>
            </a:r>
            <a:r>
              <a:rPr lang="ru-RU" dirty="0" smtClean="0"/>
              <a:t>гофра картон , газеты,  клей, ножницы  и много заготовок газетных трубочек для плетения кормы.</a:t>
            </a:r>
            <a:endParaRPr lang="ru-RU" dirty="0"/>
          </a:p>
        </p:txBody>
      </p:sp>
      <p:pic>
        <p:nvPicPr>
          <p:cNvPr id="4" name="Рисунок 3" descr="Плетение - Корабль Черная жемчуж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9742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35488" y="400506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Источник</a:t>
            </a:r>
            <a:r>
              <a:rPr lang="ru-RU" dirty="0" smtClean="0"/>
              <a:t> http</a:t>
            </a:r>
            <a:r>
              <a:rPr lang="ru-RU" dirty="0"/>
              <a:t>://stranamasterov.ru/node/513332</a:t>
            </a:r>
          </a:p>
          <a:p>
            <a:r>
              <a:rPr lang="ru-RU" u="sng" dirty="0">
                <a:hlinkClick r:id="rId5" tooltip="Google Plus"/>
              </a:rPr>
              <a:t/>
            </a:r>
            <a:br>
              <a:rPr lang="ru-RU" u="sng" dirty="0">
                <a:hlinkClick r:id="rId5" tooltip="Google Plus"/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Плетение - корабл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81128"/>
            <a:ext cx="302433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90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1764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188640"/>
            <a:ext cx="4032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Для дна требуется четыре куска </a:t>
            </a:r>
            <a:r>
              <a:rPr lang="ru-RU" dirty="0" err="1"/>
              <a:t>гофрокартона</a:t>
            </a:r>
            <a:r>
              <a:rPr lang="ru-RU" dirty="0"/>
              <a:t> </a:t>
            </a:r>
            <a:r>
              <a:rPr lang="ru-RU" dirty="0" smtClean="0"/>
              <a:t> упаковочного</a:t>
            </a:r>
            <a:r>
              <a:rPr lang="ru-RU" dirty="0"/>
              <a:t>!!! Обычный ящик из-под конфет не подойдёт, он слишком тонкий. Тогда будете брать больше кусков. В идеале это деревянный каркас, но если нет, делаем </a:t>
            </a:r>
            <a:r>
              <a:rPr lang="ru-RU" dirty="0" smtClean="0"/>
              <a:t>так. Вырезаем </a:t>
            </a:r>
            <a:r>
              <a:rPr lang="ru-RU" dirty="0"/>
              <a:t>два куску картона 48 на 28, </a:t>
            </a:r>
            <a:r>
              <a:rPr lang="ru-RU" dirty="0" smtClean="0"/>
              <a:t>склеить </a:t>
            </a:r>
            <a:r>
              <a:rPr lang="ru-RU" dirty="0"/>
              <a:t>между собой под </a:t>
            </a:r>
            <a:r>
              <a:rPr lang="ru-RU" dirty="0" smtClean="0"/>
              <a:t>прессом</a:t>
            </a:r>
            <a:r>
              <a:rPr lang="ru-RU" dirty="0"/>
              <a:t>. Это палуба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581128"/>
            <a:ext cx="296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</a:t>
            </a:r>
            <a:r>
              <a:rPr lang="ru-RU" dirty="0"/>
              <a:t>куску той же формы но 40 на 15. Тоже </a:t>
            </a:r>
            <a:r>
              <a:rPr lang="ru-RU" dirty="0" smtClean="0"/>
              <a:t>склеить между </a:t>
            </a:r>
            <a:r>
              <a:rPr lang="ru-RU" dirty="0"/>
              <a:t>собой. Это днище</a:t>
            </a:r>
          </a:p>
          <a:p>
            <a:endParaRPr lang="ru-RU" dirty="0"/>
          </a:p>
        </p:txBody>
      </p:sp>
    </p:spTree>
  </p:cSld>
  <p:clrMapOvr>
    <a:masterClrMapping/>
  </p:clrMapOvr>
  <p:transition advTm="764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9675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Вырезать </a:t>
            </a:r>
            <a:r>
              <a:rPr lang="ru-RU" dirty="0"/>
              <a:t>14 </a:t>
            </a:r>
            <a:r>
              <a:rPr lang="ru-RU" dirty="0" smtClean="0"/>
              <a:t>кусков  </a:t>
            </a:r>
            <a:r>
              <a:rPr lang="ru-RU" dirty="0"/>
              <a:t>8 на10. </a:t>
            </a:r>
            <a:r>
              <a:rPr lang="ru-RU" dirty="0" smtClean="0"/>
              <a:t>Склеить </a:t>
            </a:r>
            <a:r>
              <a:rPr lang="ru-RU" dirty="0"/>
              <a:t>по семь между собой. Это подушки для придания высоты палубе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445224"/>
            <a:ext cx="353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Палуба </a:t>
            </a:r>
            <a:r>
              <a:rPr lang="ru-RU" dirty="0"/>
              <a:t>,сверху на клей подушки, сверху днище, всё это на клей</a:t>
            </a:r>
          </a:p>
          <a:p>
            <a:endParaRPr lang="ru-RU" dirty="0"/>
          </a:p>
        </p:txBody>
      </p:sp>
    </p:spTree>
  </p:cSld>
  <p:clrMapOvr>
    <a:masterClrMapping/>
  </p:clrMapOvr>
  <p:transition advTm="78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22048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Берём </a:t>
            </a:r>
            <a:r>
              <a:rPr lang="ru-RU" dirty="0"/>
              <a:t>три спичечных </a:t>
            </a:r>
            <a:r>
              <a:rPr lang="ru-RU" dirty="0" smtClean="0"/>
              <a:t>коробка  и </a:t>
            </a:r>
            <a:r>
              <a:rPr lang="ru-RU" dirty="0"/>
              <a:t>склеиваем.</a:t>
            </a:r>
          </a:p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Вот так. Клеится плохо, </a:t>
            </a:r>
            <a:r>
              <a:rPr lang="ru-RU" dirty="0" smtClean="0"/>
              <a:t>  не </a:t>
            </a:r>
            <a:r>
              <a:rPr lang="ru-RU" dirty="0"/>
              <a:t>торопиться и подержать коробки, чтоб они склеились.</a:t>
            </a:r>
          </a:p>
          <a:p>
            <a:endParaRPr lang="ru-RU" dirty="0"/>
          </a:p>
        </p:txBody>
      </p:sp>
      <p:pic>
        <p:nvPicPr>
          <p:cNvPr id="5" name="Рисунок 4" descr="Моделирование - Кораблик МК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176464" cy="29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7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260648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Сверху </a:t>
            </a:r>
            <a:r>
              <a:rPr lang="ru-RU" dirty="0"/>
              <a:t>придавить весом </a:t>
            </a:r>
            <a:r>
              <a:rPr lang="ru-RU" dirty="0" smtClean="0"/>
              <a:t> и </a:t>
            </a:r>
            <a:r>
              <a:rPr lang="ru-RU" dirty="0"/>
              <a:t>пусть сохнет. Обратите внимание. Подушки приклеиваем так, чтобы между ними </a:t>
            </a:r>
            <a:r>
              <a:rPr lang="ru-RU" dirty="0" smtClean="0"/>
              <a:t>можно </a:t>
            </a:r>
            <a:r>
              <a:rPr lang="ru-RU" dirty="0"/>
              <a:t>было мачту </a:t>
            </a:r>
            <a:r>
              <a:rPr lang="ru-RU" dirty="0" smtClean="0"/>
              <a:t>вставить. Сделать проколы под мачту, отверстия увеличить до толщины готовой мачты.( мачты должны находится   впереди каждой подушки).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Мастер-класс Плетение Небольшое отступление от курса Бумага газетная Трубочки бумажные фото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20505"/>
            <a:ext cx="4204692" cy="29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 Плетение Небольшое отступление от курса Бумага газетная Трубочки бумажные фото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6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8024" y="22768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отверстия горячий </a:t>
            </a:r>
            <a:r>
              <a:rPr lang="ru-RU" dirty="0"/>
              <a:t>клей и </a:t>
            </a:r>
            <a:r>
              <a:rPr lang="ru-RU" dirty="0" smtClean="0"/>
              <a:t>вставляем </a:t>
            </a:r>
            <a:r>
              <a:rPr lang="ru-RU" dirty="0"/>
              <a:t>наши </a:t>
            </a:r>
            <a:r>
              <a:rPr lang="ru-RU" dirty="0" smtClean="0"/>
              <a:t>мачты.</a:t>
            </a:r>
            <a:endParaRPr lang="ru-RU" dirty="0"/>
          </a:p>
        </p:txBody>
      </p:sp>
      <p:pic>
        <p:nvPicPr>
          <p:cNvPr id="4" name="Рисунок 3" descr="Мастер-класс Плетение Небольшое отступление от курса Бумага газетная Трубочки бумажные фото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752528" cy="30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5805264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дальше как в корзинах. </a:t>
            </a:r>
            <a:r>
              <a:rPr lang="ru-RU" dirty="0" smtClean="0"/>
              <a:t>Вставляем </a:t>
            </a:r>
            <a:r>
              <a:rPr lang="ru-RU" dirty="0"/>
              <a:t>стоечки в нижний </a:t>
            </a:r>
            <a:r>
              <a:rPr lang="ru-RU" dirty="0" err="1"/>
              <a:t>гофрокартон</a:t>
            </a:r>
            <a:endParaRPr lang="ru-RU" dirty="0"/>
          </a:p>
        </p:txBody>
      </p:sp>
    </p:spTree>
  </p:cSld>
  <p:clrMapOvr>
    <a:masterClrMapping/>
  </p:clrMapOvr>
  <p:transition advTm="801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Поднимаем </a:t>
            </a:r>
            <a:r>
              <a:rPr lang="ru-RU" dirty="0"/>
              <a:t>их друг за дружку и плетём четыре ряда верёвочкой двумя трубочками. В пятом добавим третью трубочку и плетём один ряд тремя. Это у нас </a:t>
            </a:r>
            <a:r>
              <a:rPr lang="ru-RU" dirty="0" err="1"/>
              <a:t>ватер-линия</a:t>
            </a:r>
            <a:r>
              <a:rPr lang="ru-RU" dirty="0"/>
              <a:t> обозначена. Дальше опять двумя.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804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125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518457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112" y="836712"/>
            <a:ext cx="341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</a:t>
            </a:r>
            <a:r>
              <a:rPr lang="ru-RU" dirty="0"/>
              <a:t>бы </a:t>
            </a:r>
            <a:r>
              <a:rPr lang="ru-RU" dirty="0" smtClean="0"/>
              <a:t>вы </a:t>
            </a:r>
            <a:r>
              <a:rPr lang="ru-RU" dirty="0"/>
              <a:t>ровненько не </a:t>
            </a:r>
            <a:r>
              <a:rPr lang="ru-RU" dirty="0" smtClean="0"/>
              <a:t>старались</a:t>
            </a:r>
            <a:r>
              <a:rPr lang="ru-RU" dirty="0"/>
              <a:t>, нос длиннее и плетение на носу отстаёт</a:t>
            </a:r>
            <a:r>
              <a:rPr lang="ru-RU" dirty="0" smtClean="0"/>
              <a:t>. Отдельными </a:t>
            </a:r>
            <a:r>
              <a:rPr lang="ru-RU" dirty="0"/>
              <a:t>трубочками </a:t>
            </a:r>
            <a:r>
              <a:rPr lang="ru-RU" dirty="0" smtClean="0"/>
              <a:t>проплести </a:t>
            </a:r>
            <a:r>
              <a:rPr lang="ru-RU" dirty="0"/>
              <a:t>два ряда на носу и спрятала концы внутрь. Дальше </a:t>
            </a:r>
            <a:r>
              <a:rPr lang="ru-RU" dirty="0" smtClean="0"/>
              <a:t>плести  </a:t>
            </a:r>
            <a:r>
              <a:rPr lang="ru-RU" dirty="0"/>
              <a:t>как прежде доплели до уровня палубы и берёмся за </a:t>
            </a:r>
            <a:r>
              <a:rPr lang="ru-RU" dirty="0" smtClean="0"/>
              <a:t>мачты.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733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астер-класс Плетение Небольшое отступление от курса Бумага газетная Трубочки бумажные фото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176464" cy="29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 Плетение Небольшое отступление от курса Бумага газетная Трубочки бумажные фото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3988668" cy="31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95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33265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корме зубочистками в ряд протыкаем картон.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клей садим на зубочистки тоненькие стоечки   рабочими трубочками теперь плетём только </a:t>
            </a:r>
            <a:r>
              <a:rPr lang="ru-RU" dirty="0" smtClean="0"/>
              <a:t>корму.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820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6328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3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293096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палубу </a:t>
            </a:r>
            <a:r>
              <a:rPr lang="ru-RU" dirty="0"/>
              <a:t>заклеиваем трубочками. </a:t>
            </a:r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так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847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1484784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Нос усиливаем </a:t>
            </a:r>
            <a:r>
              <a:rPr lang="ru-RU" dirty="0" smtClean="0"/>
              <a:t>третей шпажкой. </a:t>
            </a:r>
            <a:r>
              <a:rPr lang="ru-RU" dirty="0"/>
              <a:t>Просто проткнём картон на носу и обмотаем </a:t>
            </a:r>
            <a:r>
              <a:rPr lang="ru-RU" dirty="0" smtClean="0"/>
              <a:t>её </a:t>
            </a:r>
            <a:r>
              <a:rPr lang="ru-RU" dirty="0"/>
              <a:t>трубочкой.</a:t>
            </a:r>
          </a:p>
          <a:p>
            <a:endParaRPr lang="ru-RU" dirty="0"/>
          </a:p>
        </p:txBody>
      </p:sp>
      <p:pic>
        <p:nvPicPr>
          <p:cNvPr id="5" name="Рисунок 4" descr="Мастер-класс Плетение Небольшое отступление от курса Бумага газетная Трубочки бумажные фото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941168"/>
            <a:ext cx="295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Плетём капитанский мостик</a:t>
            </a:r>
          </a:p>
          <a:p>
            <a:endParaRPr lang="ru-RU" dirty="0"/>
          </a:p>
        </p:txBody>
      </p:sp>
    </p:spTree>
  </p:cSld>
  <p:clrMapOvr>
    <a:masterClrMapping/>
  </p:clrMapOvr>
  <p:transition advTm="70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Кораблик МК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628628" cy="2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делирование - Кораблик МК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392488" cy="30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407707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Сейчас отрезаем полоску по ширине коробка по длинноватой стороне А4.</a:t>
            </a:r>
          </a:p>
          <a:p>
            <a:r>
              <a:rPr lang="ru-RU" dirty="0"/>
              <a:t>  Обклеиваем коробки полосой.</a:t>
            </a:r>
          </a:p>
          <a:p>
            <a:r>
              <a:rPr lang="ru-RU" dirty="0"/>
              <a:t>   Вот, что вышло</a:t>
            </a:r>
          </a:p>
        </p:txBody>
      </p:sp>
    </p:spTree>
  </p:cSld>
  <p:clrMapOvr>
    <a:masterClrMapping/>
  </p:clrMapOvr>
  <p:transition advTm="773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256490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Борта проплести ещё два ряда и закрыть загибкой в два </a:t>
            </a:r>
            <a:r>
              <a:rPr lang="ru-RU" dirty="0" smtClean="0"/>
              <a:t>прутика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Это предварительный вид.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6614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2420888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Капитанский мостик. </a:t>
            </a:r>
            <a:r>
              <a:rPr lang="ru-RU" dirty="0" smtClean="0"/>
              <a:t>Проплести </a:t>
            </a:r>
            <a:r>
              <a:rPr lang="ru-RU" dirty="0"/>
              <a:t>рядов шесть, внутрь подушку из </a:t>
            </a:r>
            <a:r>
              <a:rPr lang="ru-RU" dirty="0" err="1" smtClean="0"/>
              <a:t>гофро-картона</a:t>
            </a:r>
            <a:r>
              <a:rPr lang="ru-RU" dirty="0"/>
              <a:t>, сверху </a:t>
            </a:r>
            <a:r>
              <a:rPr lang="ru-RU" dirty="0" smtClean="0"/>
              <a:t>вот </a:t>
            </a:r>
            <a:r>
              <a:rPr lang="ru-RU" dirty="0"/>
              <a:t>такую картонку.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7223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27577" y="2060848"/>
            <a:ext cx="3816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Стык заклеили мягкой </a:t>
            </a:r>
            <a:r>
              <a:rPr lang="ru-RU" dirty="0" smtClean="0"/>
              <a:t>трубочкой </a:t>
            </a:r>
            <a:r>
              <a:rPr lang="ru-RU" dirty="0"/>
              <a:t>чтобы скрыть погрешности  передние стоечки закрываем. </a:t>
            </a:r>
            <a:endParaRPr lang="ru-RU" dirty="0" smtClean="0"/>
          </a:p>
          <a:p>
            <a:r>
              <a:rPr lang="ru-RU" dirty="0" smtClean="0"/>
              <a:t>Просто </a:t>
            </a:r>
            <a:r>
              <a:rPr lang="ru-RU" dirty="0"/>
              <a:t>отрезали и друг около дружки спрятали.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Вокруг </a:t>
            </a:r>
            <a:r>
              <a:rPr lang="ru-RU" dirty="0"/>
              <a:t>старых стоек плетём два ряда и подклеиваем.</a:t>
            </a:r>
          </a:p>
          <a:p>
            <a:endParaRPr lang="ru-RU" dirty="0"/>
          </a:p>
        </p:txBody>
      </p:sp>
    </p:spTree>
  </p:cSld>
  <p:clrMapOvr>
    <a:masterClrMapping/>
  </p:clrMapOvr>
  <p:transition advTm="714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39330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Формируем небольшое ограждение.</a:t>
            </a:r>
          </a:p>
          <a:p>
            <a:endParaRPr lang="ru-RU" dirty="0"/>
          </a:p>
        </p:txBody>
      </p:sp>
      <p:pic>
        <p:nvPicPr>
          <p:cNvPr id="4" name="Рисунок 3" descr="Мастер-класс Плетение Небольшое отступление от курса Бумага газетная Трубочки бумажные фото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95328" y="494116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Проклеить  </a:t>
            </a:r>
            <a:r>
              <a:rPr lang="ru-RU" dirty="0"/>
              <a:t>первый раз. </a:t>
            </a:r>
            <a:r>
              <a:rPr lang="ru-RU" dirty="0" smtClean="0"/>
              <a:t>Отрезать </a:t>
            </a:r>
            <a:r>
              <a:rPr lang="ru-RU" dirty="0"/>
              <a:t>всё лишнее  мачты </a:t>
            </a:r>
            <a:r>
              <a:rPr lang="ru-RU" dirty="0" smtClean="0"/>
              <a:t>проткнуть </a:t>
            </a:r>
            <a:r>
              <a:rPr lang="ru-RU" dirty="0"/>
              <a:t>тоненькими электродами. Но можно и </a:t>
            </a:r>
            <a:r>
              <a:rPr lang="ru-RU" dirty="0" smtClean="0"/>
              <a:t>бамбуковыми палочками </a:t>
            </a:r>
            <a:r>
              <a:rPr lang="ru-RU" dirty="0"/>
              <a:t>для </a:t>
            </a:r>
            <a:r>
              <a:rPr lang="ru-RU" dirty="0" smtClean="0"/>
              <a:t>шашлыка.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7192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2492896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шпажки </a:t>
            </a:r>
            <a:r>
              <a:rPr lang="ru-RU" dirty="0"/>
              <a:t>на клей </a:t>
            </a:r>
            <a:r>
              <a:rPr lang="ru-RU" dirty="0" smtClean="0"/>
              <a:t>посадить </a:t>
            </a:r>
            <a:r>
              <a:rPr lang="ru-RU" dirty="0"/>
              <a:t>бумажные трубочки.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Мастер-класс Плетение Небольшое отступление от курса Бумага газетная Трубочки бумажные фото 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89654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Клеим </a:t>
            </a:r>
            <a:r>
              <a:rPr lang="ru-RU" dirty="0"/>
              <a:t>ванты. Когда высохнут</a:t>
            </a:r>
            <a:r>
              <a:rPr lang="ru-RU" dirty="0" smtClean="0"/>
              <a:t>,  </a:t>
            </a:r>
            <a:r>
              <a:rPr lang="ru-RU" dirty="0" err="1"/>
              <a:t>хвотики</a:t>
            </a:r>
            <a:r>
              <a:rPr lang="ru-RU" dirty="0"/>
              <a:t> отрезаем</a:t>
            </a:r>
          </a:p>
          <a:p>
            <a:endParaRPr lang="ru-RU" dirty="0"/>
          </a:p>
        </p:txBody>
      </p:sp>
    </p:spTree>
  </p:cSld>
  <p:clrMapOvr>
    <a:masterClrMapping/>
  </p:clrMapOvr>
  <p:transition advTm="709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2960" y="532879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Ещё </a:t>
            </a:r>
            <a:r>
              <a:rPr lang="ru-RU" dirty="0"/>
              <a:t>разок </a:t>
            </a:r>
            <a:r>
              <a:rPr lang="ru-RU" dirty="0" smtClean="0"/>
              <a:t>проклеить. </a:t>
            </a:r>
          </a:p>
          <a:p>
            <a:r>
              <a:rPr lang="ru-RU" dirty="0" smtClean="0"/>
              <a:t>Отдельно </a:t>
            </a:r>
            <a:r>
              <a:rPr lang="ru-RU" dirty="0"/>
              <a:t>про клей. Для палубы </a:t>
            </a:r>
            <a:r>
              <a:rPr lang="ru-RU" dirty="0" smtClean="0"/>
              <a:t>смешать </a:t>
            </a:r>
            <a:r>
              <a:rPr lang="ru-RU" dirty="0"/>
              <a:t>морилку сосну и ПВА, для самого корабля ПВА и морилка </a:t>
            </a:r>
            <a:r>
              <a:rPr lang="ru-RU" dirty="0" err="1" smtClean="0"/>
              <a:t>вишня+тик+дуб</a:t>
            </a:r>
            <a:r>
              <a:rPr lang="ru-RU" dirty="0" smtClean="0"/>
              <a:t>( все остатки слитые  </a:t>
            </a:r>
            <a:r>
              <a:rPr lang="ru-RU" dirty="0"/>
              <a:t>в общий котёл).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7192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386104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Делаем паруса. Листик из тетрадки </a:t>
            </a:r>
            <a:r>
              <a:rPr lang="ru-RU" dirty="0" smtClean="0"/>
              <a:t>сложить </a:t>
            </a:r>
            <a:r>
              <a:rPr lang="ru-RU" dirty="0"/>
              <a:t>вдвое и </a:t>
            </a:r>
            <a:r>
              <a:rPr lang="ru-RU" dirty="0" smtClean="0"/>
              <a:t>разрезать  </a:t>
            </a:r>
            <a:r>
              <a:rPr lang="ru-RU" dirty="0"/>
              <a:t>строго по полоскам. </a:t>
            </a:r>
            <a:r>
              <a:rPr lang="ru-RU" dirty="0" smtClean="0"/>
              <a:t>Разложить </a:t>
            </a:r>
            <a:r>
              <a:rPr lang="ru-RU" dirty="0"/>
              <a:t>и </a:t>
            </a:r>
            <a:r>
              <a:rPr lang="ru-RU" dirty="0" smtClean="0"/>
              <a:t>прогладить, </a:t>
            </a:r>
            <a:r>
              <a:rPr lang="ru-RU" dirty="0"/>
              <a:t>чтобы сгиба не было видно. Белые трубочки </a:t>
            </a:r>
            <a:r>
              <a:rPr lang="ru-RU" dirty="0" smtClean="0"/>
              <a:t>прокатать </a:t>
            </a:r>
            <a:r>
              <a:rPr lang="ru-RU" dirty="0"/>
              <a:t>скалкой и </a:t>
            </a:r>
            <a:r>
              <a:rPr lang="ru-RU" dirty="0" smtClean="0"/>
              <a:t>переплести </a:t>
            </a:r>
            <a:r>
              <a:rPr lang="ru-RU" dirty="0"/>
              <a:t>вот так   </a:t>
            </a:r>
            <a:r>
              <a:rPr lang="ru-RU" dirty="0" smtClean="0"/>
              <a:t>проклеить </a:t>
            </a:r>
            <a:r>
              <a:rPr lang="ru-RU" dirty="0"/>
              <a:t>с двух сторон. Для парусов лучше взять бумагу покрепче, </a:t>
            </a:r>
            <a:r>
              <a:rPr lang="ru-RU" dirty="0" smtClean="0"/>
              <a:t>если бумага слишком </a:t>
            </a:r>
            <a:r>
              <a:rPr lang="ru-RU" dirty="0"/>
              <a:t>тонкая, неудобно работать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8112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1" y="188640"/>
            <a:ext cx="3744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Отрезаем в размер парус. Готовим вот такие трубочки. Они будут держать изгиб паруса и придавать жёсткость. За крючки будем клеить.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Вот так приклеили</a:t>
            </a:r>
          </a:p>
          <a:p>
            <a:endParaRPr lang="ru-RU" dirty="0"/>
          </a:p>
        </p:txBody>
      </p:sp>
    </p:spTree>
  </p:cSld>
  <p:clrMapOvr>
    <a:masterClrMapping/>
  </p:clrMapOvr>
  <p:transition advTm="8081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104" y="980728"/>
            <a:ext cx="192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теперь к реям...</a:t>
            </a:r>
          </a:p>
          <a:p>
            <a:endParaRPr lang="ru-RU" dirty="0"/>
          </a:p>
        </p:txBody>
      </p:sp>
      <p:pic>
        <p:nvPicPr>
          <p:cNvPr id="4" name="Рисунок 3" descr="Плетение - повторюшка с корабликом но я его сделал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4953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2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летение Небольшое отступление от курса Бумага газетная Трубочки бумажные фото 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3" y="45811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Штурвал -  две трубочки приклеить  к мостику в виде перевёрнутых букв V, а между ними штурвал вклеить.</a:t>
            </a:r>
          </a:p>
        </p:txBody>
      </p:sp>
    </p:spTree>
  </p:cSld>
  <p:clrMapOvr>
    <a:masterClrMapping/>
  </p:clrMapOvr>
  <p:transition advTm="77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Кораблик МК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9604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делирование - Кораблик МК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104456" cy="29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3933056"/>
            <a:ext cx="42854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 </a:t>
            </a:r>
            <a:r>
              <a:rPr lang="ru-RU" dirty="0"/>
              <a:t>отрезаем от листа картона полоску шириной </a:t>
            </a:r>
            <a:r>
              <a:rPr lang="ru-RU" dirty="0" smtClean="0"/>
              <a:t> 2,5-3 </a:t>
            </a:r>
            <a:r>
              <a:rPr lang="ru-RU" dirty="0"/>
              <a:t>см (по </a:t>
            </a:r>
            <a:r>
              <a:rPr lang="ru-RU" dirty="0" smtClean="0"/>
              <a:t>длинной </a:t>
            </a:r>
            <a:r>
              <a:rPr lang="ru-RU" dirty="0"/>
              <a:t>стороне).</a:t>
            </a:r>
          </a:p>
          <a:p>
            <a:r>
              <a:rPr lang="ru-RU" dirty="0" smtClean="0"/>
              <a:t>От нижней линии откладываем 1 см. и проводим линию . По этой линии по всей длине делаем сгиб и делаем надрезы  строго до сгиба. Складываем напополам.</a:t>
            </a:r>
          </a:p>
          <a:p>
            <a:r>
              <a:rPr lang="ru-RU" dirty="0" smtClean="0"/>
              <a:t> Приклеиваем к коробкам, формируя нос корабля. 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8143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104" y="40466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Клеим треугольный парус Полотно обклеиваем трубочками в форме треугольника. Лишнее отрезаем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Мастер-класс Плетение Небольшое отступление от курса Бумага газетная Трубочки бумажные фото 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9685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3573016"/>
            <a:ext cx="3732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 чтобы повесить косой парус, натягиваем канатик от носа к корме. Попутно обматываем мачты, это добавит им устойчивости.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Tm="801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9346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Маленькими кусочками трубочки приклеиваем парус к канатику и снизу к электроду на носу.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717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летение Небольшое отступление от курса Бумага газетная Трубочки бумажные фото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Клеим ванты к внутренней стороне борта и к мачтам попарно. Флажки на мачты. Вот и всё. Кораблик готов. Осталось отлакировать. </a:t>
            </a:r>
            <a:endParaRPr lang="ru-RU" dirty="0"/>
          </a:p>
        </p:txBody>
      </p:sp>
    </p:spTree>
  </p:cSld>
  <p:clrMapOvr>
    <a:masterClrMapping/>
  </p:clrMapOvr>
  <p:transition advTm="7925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етение - Танк ИС1 из бумажных трубоче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летение - Корабль Черная жемчуж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Кораблик МК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34290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Обрисовываем контуры на листе картона - выходит дно</a:t>
            </a:r>
            <a:r>
              <a:rPr lang="ru-RU" dirty="0" smtClean="0"/>
              <a:t>.   Приклеиваем его к бортам.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Моделирование - Кораблик МК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240360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1" y="537321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делаем мачту </a:t>
            </a:r>
            <a:r>
              <a:rPr lang="ru-RU" dirty="0" smtClean="0"/>
              <a:t>из деревянной шпажки(можно из бумажной трубочки)</a:t>
            </a:r>
            <a:endParaRPr lang="ru-RU" dirty="0"/>
          </a:p>
        </p:txBody>
      </p:sp>
    </p:spTree>
  </p:cSld>
  <p:clrMapOvr>
    <a:masterClrMapping/>
  </p:clrMapOvr>
  <p:transition advTm="78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Кораблик МК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3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21297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высшей части корабля делаем отверстие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Обильно смазать клеем ПВА отверстие и воткнуть мачту.</a:t>
            </a:r>
          </a:p>
          <a:p>
            <a:endParaRPr lang="ru-RU" dirty="0"/>
          </a:p>
        </p:txBody>
      </p:sp>
      <p:pic>
        <p:nvPicPr>
          <p:cNvPr id="6" name="Рисунок 5" descr="Моделирование - Кораблик МК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960440" cy="25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6021288"/>
            <a:ext cx="23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Делаем </a:t>
            </a:r>
            <a:r>
              <a:rPr lang="ru-RU" dirty="0"/>
              <a:t>паруса и флаг</a:t>
            </a:r>
          </a:p>
        </p:txBody>
      </p:sp>
    </p:spTree>
  </p:cSld>
  <p:clrMapOvr>
    <a:masterClrMapping/>
  </p:clrMapOvr>
  <p:transition advTm="83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Кораблик МК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делирование - Кораблик МК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157192"/>
            <a:ext cx="727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 корабля </a:t>
            </a:r>
            <a:r>
              <a:rPr lang="ru-RU" dirty="0" smtClean="0"/>
              <a:t>сзади и с переде. </a:t>
            </a:r>
            <a:r>
              <a:rPr lang="ru-RU" dirty="0"/>
              <a:t>Продеваем паруса и приклеиваем флаг - он не даёт парусам соскакивать с мачты.</a:t>
            </a:r>
          </a:p>
        </p:txBody>
      </p:sp>
    </p:spTree>
  </p:cSld>
  <p:clrMapOvr>
    <a:masterClrMapping/>
  </p:clrMapOvr>
  <p:transition advTm="778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рование - Самолтик М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58924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Нам понадобится:  </a:t>
            </a:r>
            <a:r>
              <a:rPr lang="ru-RU" dirty="0" smtClean="0"/>
              <a:t>спичечный коробок</a:t>
            </a:r>
          </a:p>
          <a:p>
            <a:r>
              <a:rPr lang="ru-RU" dirty="0" smtClean="0"/>
              <a:t>картон, клей, карандаш , линейка, ножницы.</a:t>
            </a:r>
            <a:endParaRPr lang="ru-RU" dirty="0"/>
          </a:p>
        </p:txBody>
      </p:sp>
    </p:spTree>
  </p:cSld>
  <p:clrMapOvr>
    <a:masterClrMapping/>
  </p:clrMapOvr>
  <p:transition advTm="784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272</TotalTime>
  <Words>1151</Words>
  <Application>Microsoft Office PowerPoint</Application>
  <PresentationFormat>Экран (4:3)</PresentationFormat>
  <Paragraphs>115</Paragraphs>
  <Slides>53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Корабли.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Корабли.</dc:title>
  <dc:creator>Комп</dc:creator>
  <cp:lastModifiedBy>КОМП</cp:lastModifiedBy>
  <cp:revision>29</cp:revision>
  <dcterms:created xsi:type="dcterms:W3CDTF">2014-11-10T06:45:53Z</dcterms:created>
  <dcterms:modified xsi:type="dcterms:W3CDTF">2015-10-23T17:50:05Z</dcterms:modified>
</cp:coreProperties>
</file>