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274CC-AD9F-4C8F-AB1F-E08837AD8287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4F052E-1A2F-4500-A109-9671CD1875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274CC-AD9F-4C8F-AB1F-E08837AD8287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F052E-1A2F-4500-A109-9671CD1875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274CC-AD9F-4C8F-AB1F-E08837AD8287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F052E-1A2F-4500-A109-9671CD1875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274CC-AD9F-4C8F-AB1F-E08837AD8287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4F052E-1A2F-4500-A109-9671CD1875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274CC-AD9F-4C8F-AB1F-E08837AD8287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F052E-1A2F-4500-A109-9671CD1875E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274CC-AD9F-4C8F-AB1F-E08837AD8287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F052E-1A2F-4500-A109-9671CD1875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274CC-AD9F-4C8F-AB1F-E08837AD8287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E4F052E-1A2F-4500-A109-9671CD1875E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274CC-AD9F-4C8F-AB1F-E08837AD8287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F052E-1A2F-4500-A109-9671CD1875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274CC-AD9F-4C8F-AB1F-E08837AD8287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F052E-1A2F-4500-A109-9671CD1875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274CC-AD9F-4C8F-AB1F-E08837AD8287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F052E-1A2F-4500-A109-9671CD1875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274CC-AD9F-4C8F-AB1F-E08837AD8287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F052E-1A2F-4500-A109-9671CD1875EF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9A274CC-AD9F-4C8F-AB1F-E08837AD8287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E4F052E-1A2F-4500-A109-9671CD1875E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&#1050;&#1086;&#1084;&#1087;\Documents\&#1044;&#1086;&#1082;&#1091;&#1084;&#1077;&#1085;&#1090;&#1099;\&#1084;&#1091;&#1079;&#1099;&#1082;&#1072;\&#1087;&#1088;&#1086;%20&#1086;&#1074;&#1077;&#1095;&#1082;&#1091;.mp3" TargetMode="Externa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>
            <a:normAutofit/>
          </a:bodyPr>
          <a:lstStyle/>
          <a:p>
            <a:r>
              <a:rPr lang="ru-RU" b="1" dirty="0" smtClean="0"/>
              <a:t>МК-  овечка</a:t>
            </a:r>
            <a:br>
              <a:rPr lang="ru-RU" b="1" dirty="0" smtClean="0"/>
            </a:br>
            <a:r>
              <a:rPr lang="ru-RU" sz="2800" b="1" dirty="0" smtClean="0"/>
              <a:t>Моделирование конструирование </a:t>
            </a:r>
            <a:endParaRPr lang="ru-RU" sz="2800" dirty="0"/>
          </a:p>
        </p:txBody>
      </p:sp>
      <p:pic>
        <p:nvPicPr>
          <p:cNvPr id="4" name="Рисунок 3" descr="Игрушка Мастер-класс Моделирование конструирование МК- как я делаю овечек Клей Нитки Проволока фото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2060848"/>
            <a:ext cx="6120680" cy="4146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про овечку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388424" y="623731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517232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Теперь самый сложный этап - нужно прикрепить ноги к туловищу. Одеваем первую пару ножек на проволоку для туловища (фактически на шею овечки), хорошо промазываем толстым слоем клея и начинаем обматывать шпагатом, хорошо затягивая и промазывая клеем, чтобы ножки хорошо зафиксировались</a:t>
            </a:r>
          </a:p>
        </p:txBody>
      </p:sp>
      <p:pic>
        <p:nvPicPr>
          <p:cNvPr id="3" name="Рисунок 2" descr="Игрушка Мастер-класс Моделирование конструирование МК- как я делаю овечек Клей Нитки Проволока фото 1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60648"/>
            <a:ext cx="6912768" cy="509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251520" y="5380672"/>
            <a:ext cx="8712968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Продолжаем наматывать шпагат, все время смазывая клеем и доходим до задних ножек, которые прикрепляем и фиксируем также как передние. Не забываем оставить кусочек проволоки для хвостика. Клея не жалеем. особенно на первые слои, надо чтобы проволоки хорошо скрепились между собой и зафиксировались. Вот такой страшненький скелет у нас получается.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Игрушка Мастер-класс Моделирование конструирование МК- как я делаю овечек Клей Нитки Проволока фото 1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332656"/>
            <a:ext cx="6580956" cy="474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грушка Мастер-класс Моделирование конструирование МК- как я делаю овечек Клей Нитки Проволока фото 1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04664"/>
            <a:ext cx="6984776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323528" y="5661248"/>
            <a:ext cx="835292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Но это не беда. Наматываем шпагат до нужной толщины туловища и начинаем наматывать шерстяную нитку нужного цвета, слегка смазывая клеем. При этом заматываем ниткой ножки и хвостик. Вот так гораздо лучше.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грушка Мастер-класс Моделирование конструирование МК- как я делаю овечек Клей Нитки Проволока фото 1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60648"/>
            <a:ext cx="6696744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755576" y="5589240"/>
            <a:ext cx="798681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Теперь сделаем ушки. От проволоки отрезаем два кусочка по 10 см и сгибаем пополам, так чтобы образовалась вот такая петелька.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грушка Мастер-класс Моделирование конструирование МК- как я делаю овечек Клей Нитки Проволока фото 1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88640"/>
            <a:ext cx="6509519" cy="5454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251520" y="5519171"/>
            <a:ext cx="871296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Намазываем клеем и наматываем шерстяную нитку сначала посередине, а потом вокруг всего ушка. Готовые ушки приклеиваем к голове, клея не жалеем – ушки должны держаться хорошо. Если клей и выступит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немногонаружу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не страшно, все потом закроется шерстяной шубкой.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грушка Мастер-класс Моделирование конструирование МК- как я делаю овечек Клей Нитки Проволока фото 1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404664"/>
            <a:ext cx="5521598" cy="5598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1" name="Rectangle 1"/>
          <p:cNvSpPr>
            <a:spLocks noChangeArrowheads="1"/>
          </p:cNvSpPr>
          <p:nvPr/>
        </p:nvSpPr>
        <p:spPr bwMode="auto">
          <a:xfrm>
            <a:off x="107504" y="831195"/>
            <a:ext cx="324036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Две бусинки белого цвета ( в данном случае розового) склеиваем вместе и приклеиваем в нужное место – это будут глазки. Несмываемым маркером прорисовываем зрачки. Вот такая симпатичная мордашка получается. Можете использовать готовые глазки для игрушек - мордочка получится уже другая. Вот уже овечка становится похожа сама на себя.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>
            <a:spLocks noChangeArrowheads="1"/>
          </p:cNvSpPr>
          <p:nvPr/>
        </p:nvSpPr>
        <p:spPr bwMode="auto">
          <a:xfrm>
            <a:off x="251520" y="5733256"/>
            <a:ext cx="802838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Откладываем овечку в сторону и теперь займемся шубкой. Берем шерстяные нитки контрастного цвета, лучше если это б/у нитки – тогда шерстка будет кучерявится. Наматываем несколько витков нитки на линейку.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Игрушка Мастер-класс Моделирование конструирование МК- как я делаю овечек Клей Нитки Проволока фото 1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76672"/>
            <a:ext cx="7344816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грушка Мастер-класс Моделирование конструирование МК- как я делаю овечек Клей Нитки Проволока фото 1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6632"/>
            <a:ext cx="495300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Игрушка Мастер-класс Моделирование конструирование МК- как я делаю овечек Клей Нитки Проволока фото 18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3143250"/>
            <a:ext cx="495300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5436096" y="548680"/>
            <a:ext cx="345638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Тонкой ниткой с иголкой в цвет прошиваем с одного края.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1115616" y="5949280"/>
            <a:ext cx="24117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 затягиваем нитку.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грушка Мастер-класс Моделирование конструирование МК- как я делаю овечек Клей Нитки Проволока фото 19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60648"/>
            <a:ext cx="7272808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755576" y="6015771"/>
            <a:ext cx="82089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 противоположного края разрезаем пучок и получаем вот такой клочок шерсти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грушка Мастер-класс Моделирование конструирование МК- как я делаю овечек Клей Нитки Проволока фото 2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620688"/>
            <a:ext cx="6652964" cy="5025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323528" y="5733256"/>
            <a:ext cx="842493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 таких клочков надо не просто много, а очень-очень много. Чем больше их будет - тем пышнее "шубка".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79512" y="588602"/>
            <a:ext cx="4320480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Нам понадобится: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Проволока толщиной 1,5-1,6 мм (я использую флористическую)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Пенопластовый или пробковый поплавок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Шпагат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Нитки шерстяные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Пара бусин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Клеевой пистолет или клей момент-универсал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Линейка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Нитки с иголкой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Ножницы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Шило 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Игрушка Мастер-класс Моделирование конструирование МК- как я делаю овечек Клей Нитки Проволока фото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692696"/>
            <a:ext cx="5313040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грушка Мастер-класс Моделирование конструирование МК- как я делаю овечек Клей Нитки Проволока фото 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3312368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635896" y="692696"/>
            <a:ext cx="51845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Начинаем приклеивать шерсть. На середину клочка, туда где стянуто ниткой – капаем капельку клея и прикладываем клочок к туловищу</a:t>
            </a:r>
          </a:p>
        </p:txBody>
      </p:sp>
      <p:pic>
        <p:nvPicPr>
          <p:cNvPr id="4" name="Рисунок 3" descr="Игрушка Мастер-класс Моделирование конструирование МК- как я делаю овечек Клей Нитки Проволока фото 2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2636912"/>
            <a:ext cx="495300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251520" y="4835332"/>
            <a:ext cx="396044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Обклеивать начинаем сзади, равномерно обклеивая как со спины, так и со стороны живота.. Постепенно двигаясь к голове. Вот овечка уже обрастает шубкой.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грушка Мастер-класс Моделирование конструирование МК- как я делаю овечек Клей Нитки Проволока фото 2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764704"/>
            <a:ext cx="495300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683568" y="5157192"/>
            <a:ext cx="774035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конце приклеиваем челочку, шерсть подравниваем ножницами и вот наша овечка уже смотрит на нас грустными глазами.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539552" y="5513457"/>
            <a:ext cx="748883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Начинаем работу с головы овечки. Для головы я использую пенопластовый поплавок. Лучше взять пробковый - он мягче и работать с ним легче, пенопластовый очень жесткий. Протыкаем шилом насквозь, немного отступив от узкого конца.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Игрушка Мастер-класс Моделирование конструирование МК- как я делаю овечек Клей Нитки Проволока фото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0648"/>
            <a:ext cx="7416824" cy="5226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395536" y="5594757"/>
            <a:ext cx="792088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Вставляем проволоку и на конце делаем петлю. Затягиваем проволоку внутрь, так чтобы петля полностью "утопла" в пенопласте. Это придаст лучшую фиксацию голове.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Игрушка Мастер-класс Моделирование конструирование МК- как я делаю овечек Клей Нитки Проволока фото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04664"/>
            <a:ext cx="6912768" cy="4218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51520" y="6335162"/>
            <a:ext cx="79563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Вот такая голова с шеей должна получится.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Игрушка Мастер-класс Моделирование конструирование МК- как я делаю овечек Клей Нитки Проволока фото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836712"/>
            <a:ext cx="6912768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755576" y="5666765"/>
            <a:ext cx="777686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Начинаем наматывать голову шерстяной ниткой нужного цвета ( у меня черная), наматывать начинаем с середины широкой части поплавка (морды) по кругу, слегка намазывая клеем.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Игрушка Мастер-класс Моделирование конструирование МК- как я делаю овечек Клей Нитки Проволока фото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404664"/>
            <a:ext cx="6912768" cy="4881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539552" y="6124654"/>
            <a:ext cx="705678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Продолжаем наматывать, подмазывая клеем и укладывая витки плотно один к другому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Игрушка Мастер-класс Моделирование конструирование МК- как я делаю овечек Клей Нитки Проволока фото 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76672"/>
            <a:ext cx="7992888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827584" y="5821233"/>
            <a:ext cx="673224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Заматываем до конца головы и слегка наматываем на проволоку, которая будет шеей и основой туловища. Готово? Голову можно пока отложить.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Игрушка Мастер-класс Моделирование конструирование МК- как я делаю овечек Клей Нитки Проволока фото 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76672"/>
            <a:ext cx="7776864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179512" y="5856947"/>
            <a:ext cx="885698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Теперь приступаем к изготовлению ножек. Для этого отрезаем два кусочка проволоки сантиметров по 15-17, слегка изгибаем посередине и загибаем концы. Таких "загогулины" нам надо две - для передних и задних ног.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Игрушка Мастер-класс Моделирование конструирование МК- как я делаю овечек Клей Нитки Проволока фото 9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04664"/>
            <a:ext cx="7344816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35</TotalTime>
  <Words>593</Words>
  <Application>Microsoft Office PowerPoint</Application>
  <PresentationFormat>Экран (4:3)</PresentationFormat>
  <Paragraphs>25</Paragraphs>
  <Slides>21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Трек</vt:lpstr>
      <vt:lpstr>МК-  овечка Моделирование конструирование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МК-  овечка Моделирование конструирование</dc:title>
  <dc:creator>Комп</dc:creator>
  <cp:lastModifiedBy>Комп</cp:lastModifiedBy>
  <cp:revision>4</cp:revision>
  <dcterms:created xsi:type="dcterms:W3CDTF">2014-09-22T04:33:50Z</dcterms:created>
  <dcterms:modified xsi:type="dcterms:W3CDTF">2014-09-22T05:09:13Z</dcterms:modified>
</cp:coreProperties>
</file>