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3FDD-6A47-48B2-B1C0-093576F1E06A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5B52-DF35-47C6-A2AF-4BD54AB7D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3FDD-6A47-48B2-B1C0-093576F1E06A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5B52-DF35-47C6-A2AF-4BD54AB7D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3FDD-6A47-48B2-B1C0-093576F1E06A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5B52-DF35-47C6-A2AF-4BD54AB7D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3FDD-6A47-48B2-B1C0-093576F1E06A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5B52-DF35-47C6-A2AF-4BD54AB7D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3FDD-6A47-48B2-B1C0-093576F1E06A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5B52-DF35-47C6-A2AF-4BD54AB7D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3FDD-6A47-48B2-B1C0-093576F1E06A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5B52-DF35-47C6-A2AF-4BD54AB7D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3FDD-6A47-48B2-B1C0-093576F1E06A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5B52-DF35-47C6-A2AF-4BD54AB7D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3FDD-6A47-48B2-B1C0-093576F1E06A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5B52-DF35-47C6-A2AF-4BD54AB7D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3FDD-6A47-48B2-B1C0-093576F1E06A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5B52-DF35-47C6-A2AF-4BD54AB7D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3FDD-6A47-48B2-B1C0-093576F1E06A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5B52-DF35-47C6-A2AF-4BD54AB7D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3FDD-6A47-48B2-B1C0-093576F1E06A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5B52-DF35-47C6-A2AF-4BD54AB7D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A3FDD-6A47-48B2-B1C0-093576F1E06A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05B52-DF35-47C6-A2AF-4BD54AB7D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maaam.ru/" TargetMode="Externa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0;&#1086;&#1084;&#1087;\Documents\&#1044;&#1086;&#1082;&#1091;&#1084;&#1077;&#1085;&#1090;&#1099;\&#1084;&#1091;&#1079;&#1099;&#1082;&#1072;\&#1084;&#1086;&#1094;&#1072;&#1088;&#1090;.mp3" TargetMode="External"/><Relationship Id="rId6" Type="http://schemas.openxmlformats.org/officeDocument/2006/relationships/image" Target="../media/image2.jpeg"/><Relationship Id="rId5" Type="http://schemas.openxmlformats.org/officeDocument/2006/relationships/hyperlink" Target="http://www.1handmade.ru/wp-content/uploads/2013/03/714.jpg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1handmade.ru/wp-content/uploads/2013/03/714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1handmade.ru/wp-content/uploads/2013/03/147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1handmade.ru/wp-content/uploads/2013/03/231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1handmade.ru/wp-content/uploads/2013/03/328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www.1handmade.ru/wp-content/uploads/2013/03/42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1handmade.ru/wp-content/uploads/2013/03/618.jpg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www.1handmade.ru/wp-content/uploads/2013/03/521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Избушка, Скворечник,</a:t>
            </a:r>
            <a:br>
              <a:rPr lang="ru-RU" dirty="0" smtClean="0"/>
            </a:br>
            <a:r>
              <a:rPr lang="ru-RU" dirty="0" smtClean="0"/>
              <a:t>Клетка с птичкой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5949280"/>
            <a:ext cx="2601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Источник</a:t>
            </a:r>
            <a:endParaRPr lang="ru-RU" dirty="0"/>
          </a:p>
          <a:p>
            <a:r>
              <a:rPr lang="en-US" dirty="0" smtClean="0"/>
              <a:t>http://stranamasterov.ru/</a:t>
            </a:r>
            <a:endParaRPr lang="ru-RU" dirty="0"/>
          </a:p>
        </p:txBody>
      </p:sp>
      <p:pic>
        <p:nvPicPr>
          <p:cNvPr id="5" name="Рисунок 4" descr="Аппликация - ИЗБУШКА,ИЗБУШКА,ПОВЕРНИСЬ КО МНЕ ПЕРЕДОМ, А К ЛЕСУ ЗАДОМ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844824"/>
            <a:ext cx="32403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1handmade.ru/wp-content/uploads/2013/03/714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556792"/>
            <a:ext cx="324036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Dcy;&amp;iecy;&amp;kcy;&amp;ocy;&amp;rcy; &amp;icy;&amp;zcy; &amp;bcy;&amp;ucy;&amp;mcy;&amp;acy;&amp;gcy;&amp;icy;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4913784"/>
            <a:ext cx="39604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моцар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532440" y="6417568"/>
            <a:ext cx="440432" cy="440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ппликация - ИЗБУШКА,ИЗБУШКА,ПОВЕРНИСЬ КО МНЕ ПЕРЕДОМ, А К ЛЕСУ ЗАД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4953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Аппликация - ИЗБУШКА,ИЗБУШКА,ПОВЕРНИСЬ КО МНЕ ПЕРЕДОМ, А К ЛЕСУ ЗАДО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764704"/>
            <a:ext cx="46805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4131076"/>
            <a:ext cx="820891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 ..... и сажаем избушку к деревьям на картонную базу...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16. Бумагой такого же цвета, что и картон маскируем место склеивания ножек к базе и клеим "курьи ножки" - тонкие конусы тоже из желтоватой бумаги... Аккуратненько приклеиваем их к основанию трубочек - вот вам и ножки! :-)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ппликация - ИЗБУШКА,ИЗБУШКА,ПОВЕРНИСЬ КО МНЕ ПЕРЕДОМ, А К ЛЕСУ ЗАД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4953000" cy="422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Аппликация - ИЗБУШКА,ИЗБУШКА,ПОВЕРНИСЬ КО МНЕ ПЕРЕДОМ, А К ЛЕСУ ЗАДО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836712"/>
            <a:ext cx="36933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1520" y="4919007"/>
            <a:ext cx="86409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17. Сейчас "ювелирная" работа - нужно склеить лесенку в избушку бабы Яги.   Используем обыденные сухие веточки все с этим же столярным клеем "Момент"  или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перевязываем нитками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18. К трубе вырезаем и приклеиваем дым. Дополняем композицию  грибочками 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деревьями.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5157192"/>
            <a:ext cx="84969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19. Делаем  деревья в лесу – это осины и ёлочки. Стволы - трубочки с конусами на маковке, чтоб вершинка не казалась как будто бы отпиленной. Листва вырезается раздельно и наклеивается на ствол. Надо клеили много - так дерево выходит более объемное и пушистое...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Аппликация - ИЗБУШКА,ИЗБУШКА,ПОВЕРНИСЬ КО МНЕ ПЕРЕДОМ, А К ЛЕСУ ЗАД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478802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Детские Поделки Своими Руками Осенние :: sdelasa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0648"/>
            <a:ext cx="342663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39688"/>
            <a:ext cx="6552728" cy="1015566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4343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Весенний бумажный скворечник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2" name="Рисунок 228" descr="http://www.1handmade.ru/wp-content/uploads/2013/03/7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908720"/>
            <a:ext cx="4686300" cy="4772025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95537" y="1905942"/>
            <a:ext cx="324036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*Плотный картон, скрап бумага в ярких весенних цветах (двух дизайнов), желтый картон;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Круговой резак / дырокол / ножи для вырезания «входа» в скворечник;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Деревянная палочка (например палочка для суши);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Фигурные ножницы;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Наклейка-птичка, другие наклейки, стразы, декор для оформления.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5949280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1-й способ.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1handmade.ru/wp-content/uploads/2013/03/147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352928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1handmade.ru/wp-content/uploads/2013/03/23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20688"/>
            <a:ext cx="6082803" cy="51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1handmade.ru/wp-content/uploads/2013/03/328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8062863" cy="631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1handmade.ru/wp-content/uploads/2013/03/427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34563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1handmade.ru/wp-content/uploads/2013/03/521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4664"/>
            <a:ext cx="41044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1handmade.ru/wp-content/uploads/2013/03/618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3356992"/>
            <a:ext cx="3888432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3212976"/>
            <a:ext cx="2566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Оформление отверстия.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3789040"/>
            <a:ext cx="2687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Дно и две детали крыши.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6381328"/>
            <a:ext cx="1452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Готовый вид.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004048" y="650305"/>
            <a:ext cx="392392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5" name="Рисунок 243" descr="Детские поделки - Скворечник Мастер-класс по изготовлению коробочки для конф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953000" cy="371475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41719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51520" y="4941168"/>
            <a:ext cx="424847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это крыша. Сложили напополам картон и дыроколом сделали дырочки под бантик. Крышу тоже наклеили на двухсторонний скотч.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Рисунок 244" descr="Детские поделки - Скворечник Мастер-класс по изготовлению коробочки для конф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66" y="3429000"/>
            <a:ext cx="4224469" cy="3312368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41719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60648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2-ой способ.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188640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развертка скворечника, на сгибы наклеен двухсторонний скотч, вокруг окошка - кружочки (сделанные  дыроколом).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Скотч удобнее, чем клей.</a:t>
            </a:r>
            <a:endParaRPr lang="ru-RU" sz="2000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51520" y="5281463"/>
            <a:ext cx="702027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Готовый домик обклеили клеящимися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стиккерами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ипривязали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бантик (он из проволоки, которая обтянута лохматой нитью, а можно просто тесьму использовать.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5" name="Рисунок 245" descr="Детские поделки - Скворечник Мастер-класс по изготовлению коробочки для конф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429000" cy="4572000"/>
          </a:xfrm>
          <a:prstGeom prst="rect">
            <a:avLst/>
          </a:prstGeom>
          <a:noFill/>
        </p:spPr>
      </p:pic>
      <p:pic>
        <p:nvPicPr>
          <p:cNvPr id="5" name="Рисунок 4" descr="Детские поделки - Скворечник Мастер-класс по изготовлению коробочки для конфе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2656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ппликация - ИЗБУШКА,ИЗБУШКА,ПОВЕРНИСЬ КО МНЕ ПЕРЕДОМ, А К ЛЕСУ ЗАД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44644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0" y="666272"/>
            <a:ext cx="4464496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Как сделать магический лес со сказочной избушкой на курьих ножках?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Нам понадобиться: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Цветная бумага,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цветной картон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Нитки шерстяные или шпагат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Клей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Спички и веточки для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лестницы.</a:t>
            </a:r>
            <a:endParaRPr kumimoji="0" lang="ru-RU" sz="2000" b="0" i="0" u="none" strike="noStrike" cap="none" normalizeH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ские поделки - Скворечник Мастер-класс по изготовлению коробочки для конфе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Своими руками Скворечник-1 мастер класс, подел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6632"/>
            <a:ext cx="3000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Комп\Documents\Документы\идеи для поделок\альбом\идеи для поделок\домики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780928"/>
            <a:ext cx="3168352" cy="380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Dcy;&amp;iecy;&amp;kcy;&amp;ocy;&amp;rcy; &amp;icy;&amp;zcy; &amp;bcy;&amp;ucy;&amp;mcy;&amp;acy;&amp;gcy;&amp;i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572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&amp;Dcy;&amp;iecy;&amp;kcy;&amp;ocy;&amp;rcy; &amp;icy;&amp;zcy; &amp;bcy;&amp;ucy;&amp;mcy;&amp;acy;&amp;gcy;&amp;i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39604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Dcy;&amp;iecy;&amp;kcy;&amp;ocy;&amp;rcy; &amp;icy;&amp;zcy; &amp;bcy;&amp;ucy;&amp;mcy;&amp;acy;&amp;gcy;&amp;i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76672"/>
            <a:ext cx="35283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Dcy;&amp;iecy;&amp;kcy;&amp;ocy;&amp;rcy; &amp;icy;&amp;zcy; &amp;bcy;&amp;ucy;&amp;mcy;&amp;acy;&amp;gcy;&amp;icy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429000"/>
            <a:ext cx="40324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87624" y="332656"/>
            <a:ext cx="3320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Клетка с птичкой.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299695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60932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61653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тичка - Поделки из бумаги для детей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6724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ырезание из бумаги – Птицы 1 (3 шаблона). Опубликовано 2013/04/08 | Автор: admin. Очень и очень красивая композиция с  птичкой. Вообще меня не восхищает красота, заточенная в клетку, все живое должно быть свободно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48680"/>
            <a:ext cx="317413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ппликация - ИЗБУШКА,ИЗБУШКА,ПОВЕРНИСЬ КО МНЕ ПЕРЕДОМ, А К ЛЕСУ ЗАД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396044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4437112"/>
            <a:ext cx="8892480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Клеим много разноцветных трубочек с помощью карандаша и полосок бумаги и начинаем склеивать сруб бревенчатой избушки. (Будет проще если оклеивать готовую основу дома.)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Аппликация - ИЗБУШКА,ИЗБУШКА,ПОВЕРНИСЬ КО МНЕ ПЕРЕДОМ, А К ЛЕСУ ЗАДО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6632"/>
            <a:ext cx="432048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5085184"/>
            <a:ext cx="88569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Сруб готов. Сейчас делаем крышу с трубой  - в итоге должно получиться вот так как на фото.  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ппликация - ИЗБУШКА,ИЗБУШКА,ПОВЕРНИСЬ КО МНЕ ПЕРЕДОМ, А К ЛЕСУ ЗАД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1044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1520" y="4437112"/>
            <a:ext cx="88924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Сейчас изготавливаем на крышу пучки травы из желтоватых нитей по принципу "помпончик". Кладем на линейку нитку-основу, которой перевязывается пучок, наматываем на линейку моточек нитей, завязываем базу и обрезаем приобретенный моток с обратной стороны.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Сделанные "соломенные пучки" аккуратненько рядами наклеиваем на крышу нашей избушки.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Аппликация - ИЗБУШКА,ИЗБУШКА,ПОВЕРНИСЬ КО МНЕ ПЕРЕДОМ, А К ЛЕСУ ЗАДО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13268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ппликация - ИЗБУШКА,ИЗБУШКА,ПОВЕРНИСЬ КО МНЕ ПЕРЕДОМ, А К ЛЕСУ ЗАД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924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Аппликация - ИЗБУШКА,ИЗБУШКА,ПОВЕРНИСЬ КО МНЕ ПЕРЕДОМ, А К ЛЕСУ ЗАДО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388843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7504" y="4238799"/>
            <a:ext cx="892899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Изготавливаем конек на крышу. Полоску картона несколько большего размера сгибаем напополам, кладем вовнутрь карандаш, чтоб не терялась форма треугольника и обматываем нитью по отмеченным размерам.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На крышу избушки тоже наклеиваем кусок картона, так как необходимо малость поднять конек - приклеенные пучки травы будут мешать. Сейчас готовую заготовку на карандаше смазываем клеем прямо поверх нитей с обеих сторон, стараясь, чтоб нити стопроцентно пропитались клеем, по другому они не приклеятся к картонной базе конька.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ппликация - ИЗБУШКА,ИЗБУШКА,ПОВЕРНИСЬ КО МНЕ ПЕРЕДОМ, А К ЛЕСУ ЗАД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81642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Аппликация - ИЗБУШКА,ИЗБУШКА,ПОВЕРНИСЬ КО МНЕ ПЕРЕДОМ, А К ЛЕСУ ЗАДО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406658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5157192"/>
            <a:ext cx="87119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Когда клей стопроцентно высохнет, разрезаем нити аккуратненько по центру третьей, не проклеенной стороне нашего треугольника - конька.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Вот что должно получиться! Сейчас обрезаем конек по размеру нашей крыши.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ппликация - ИЗБУШКА,ИЗБУШКА,ПОВЕРНИСЬ КО МНЕ ПЕРЕДОМ, А К ЛЕСУ ЗАД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6480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Аппликация - ИЗБУШКА,ИЗБУШКА,ПОВЕРНИСЬ КО МНЕ ПЕРЕДОМ, А К ЛЕСУ ЗАДО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8640"/>
            <a:ext cx="41338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4941168"/>
            <a:ext cx="84969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Смазываем клеем вершину крыши и аккуратненько приклеиваем конек.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Итог должен быть таким! Сейчас наша крыша точно покрыта травой, как в настоящей избушке.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ппликация - ИЗБУШКА,ИЗБУШКА,ПОВЕРНИСЬ КО МНЕ ПЕРЕДОМ, А К ЛЕСУ ЗАД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6957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Аппликация - ИЗБУШКА,ИЗБУШКА,ПОВЕРНИСЬ КО МНЕ ПЕРЕДОМ, А К ЛЕСУ ЗАДО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3629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5229198"/>
            <a:ext cx="8964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Продолжаем оформлять избушку. Из спичек клеим окошко. Специально  несколько  кривоватым.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Так из спичек делаем и дверь в избушку.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ппликация - ИЗБУШКА,ИЗБУШКА,ПОВЕРНИСЬ КО МНЕ ПЕРЕДОМ, А К ЛЕСУ ЗАД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88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Аппликация - ИЗБУШКА,ИЗБУШКА,ПОВЕРНИСЬ КО МНЕ ПЕРЕДОМ, А К ЛЕСУ ЗАДО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20688"/>
            <a:ext cx="42484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5085184"/>
            <a:ext cx="84969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Вот так сейчас смотрится наша избушка!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Начинаем работать над курьими ножками... Их делаем тоже из картонных трубочек.....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595</Words>
  <Application>Microsoft Office PowerPoint</Application>
  <PresentationFormat>Экран (4:3)</PresentationFormat>
  <Paragraphs>51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Избушка, Скворечник, Клетка с птичкой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Избушка, Скворечник, Клетка с птичкой</dc:title>
  <dc:creator>Комп</dc:creator>
  <cp:lastModifiedBy>Комп</cp:lastModifiedBy>
  <cp:revision>23</cp:revision>
  <dcterms:created xsi:type="dcterms:W3CDTF">2014-10-25T15:53:26Z</dcterms:created>
  <dcterms:modified xsi:type="dcterms:W3CDTF">2014-10-27T19:30:46Z</dcterms:modified>
</cp:coreProperties>
</file>