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2" r:id="rId4"/>
    <p:sldId id="261" r:id="rId5"/>
    <p:sldId id="264" r:id="rId6"/>
    <p:sldId id="263" r:id="rId7"/>
    <p:sldId id="266" r:id="rId8"/>
    <p:sldId id="265" r:id="rId9"/>
    <p:sldId id="267" r:id="rId10"/>
    <p:sldId id="268" r:id="rId11"/>
    <p:sldId id="270" r:id="rId12"/>
    <p:sldId id="269" r:id="rId13"/>
    <p:sldId id="272" r:id="rId14"/>
    <p:sldId id="273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92" autoAdjust="0"/>
    <p:restoredTop sz="94660"/>
  </p:normalViewPr>
  <p:slideViewPr>
    <p:cSldViewPr>
      <p:cViewPr>
        <p:scale>
          <a:sx n="89" d="100"/>
          <a:sy n="89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5DC72-2D96-468C-A7F1-F2964E96B80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CCD17-AEE4-4B63-8FB9-A63520BE4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CD17-AEE4-4B63-8FB9-A63520BE41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6635-C62C-43F4-90F6-89B6C82268CC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D472-7925-49FC-8949-B8CA2027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071701"/>
          </a:xfrm>
        </p:spPr>
        <p:txBody>
          <a:bodyPr/>
          <a:lstStyle/>
          <a:p>
            <a:r>
              <a:rPr lang="ru-RU" dirty="0" smtClean="0">
                <a:latin typeface="Century" pitchFamily="18" charset="0"/>
              </a:rPr>
              <a:t>Веселись, народ, к нам Масленка идёт!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Подготовила воспитатель СП «</a:t>
            </a:r>
            <a:r>
              <a:rPr lang="ru-RU" sz="2400" dirty="0" err="1" smtClean="0"/>
              <a:t>Дюймовочка</a:t>
            </a:r>
            <a:r>
              <a:rPr lang="ru-RU" sz="2400" dirty="0" smtClean="0"/>
              <a:t>» МБОУ СШ №1 им. И. Прокопенко </a:t>
            </a:r>
            <a:r>
              <a:rPr lang="ru-RU" sz="2400" dirty="0" smtClean="0"/>
              <a:t>г. </a:t>
            </a:r>
            <a:r>
              <a:rPr lang="ru-RU" sz="2400" dirty="0" smtClean="0"/>
              <a:t>Гвардейска </a:t>
            </a:r>
            <a:r>
              <a:rPr lang="ru-RU" sz="2400" dirty="0" err="1" smtClean="0"/>
              <a:t>Клишова</a:t>
            </a:r>
            <a:r>
              <a:rPr lang="ru-RU" sz="2400" dirty="0" smtClean="0"/>
              <a:t> Виктория Владимировна</a:t>
            </a:r>
          </a:p>
          <a:p>
            <a:r>
              <a:rPr lang="ru-RU" sz="2400" dirty="0" smtClean="0"/>
              <a:t>2017 год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484784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Воскресенье светлое</a:t>
            </a:r>
          </a:p>
          <a:p>
            <a:r>
              <a:rPr lang="ru-RU" sz="2400" b="1" i="1" dirty="0" smtClean="0"/>
              <a:t>Быстро наступает.</a:t>
            </a:r>
          </a:p>
          <a:p>
            <a:r>
              <a:rPr lang="ru-RU" sz="2400" b="1" i="1" dirty="0" smtClean="0"/>
              <a:t>Облегчают душу </a:t>
            </a:r>
          </a:p>
          <a:p>
            <a:r>
              <a:rPr lang="ru-RU" sz="2400" b="1" i="1" dirty="0" smtClean="0"/>
              <a:t>Все в « Прощёный день».</a:t>
            </a:r>
          </a:p>
          <a:p>
            <a:r>
              <a:rPr lang="ru-RU" sz="2400" b="1" i="1" dirty="0" smtClean="0"/>
              <a:t>Чучело соломенное-</a:t>
            </a:r>
          </a:p>
          <a:p>
            <a:r>
              <a:rPr lang="ru-RU" sz="2400" b="1" i="1" dirty="0" smtClean="0"/>
              <a:t>Зимушку сжигают, </a:t>
            </a:r>
          </a:p>
          <a:p>
            <a:r>
              <a:rPr lang="ru-RU" sz="2400" b="1" i="1" dirty="0" smtClean="0"/>
              <a:t>Нарядив в тулупчик, </a:t>
            </a:r>
          </a:p>
          <a:p>
            <a:r>
              <a:rPr lang="ru-RU" sz="2400" b="1" i="1" dirty="0" smtClean="0"/>
              <a:t>Валенки, ремень.</a:t>
            </a:r>
            <a:endParaRPr lang="ru-RU" sz="2400" b="1" i="1" dirty="0"/>
          </a:p>
        </p:txBody>
      </p:sp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910920" cy="417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3898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Масленки</a:t>
            </a:r>
            <a:endParaRPr lang="ru-RU" dirty="0"/>
          </a:p>
        </p:txBody>
      </p:sp>
      <p:pic>
        <p:nvPicPr>
          <p:cNvPr id="6" name="Picture 7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3071834" cy="33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2066" y="1643050"/>
            <a:ext cx="2750573" cy="331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Масленки в детском саду из сена</a:t>
            </a:r>
            <a:endParaRPr lang="ru-RU" dirty="0"/>
          </a:p>
        </p:txBody>
      </p:sp>
      <p:pic>
        <p:nvPicPr>
          <p:cNvPr id="1026" name="Picture 2" descr="C:\Documents and Settings\Admin\Рабочий стол\20170210_1006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71613"/>
            <a:ext cx="5526474" cy="31086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Для работы нам понадобятся: сено, нитки, шпажки, лоскуты, вата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20170210_1009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3810026" cy="21431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214686"/>
            <a:ext cx="3643338" cy="1000124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latin typeface="+mn-lt"/>
              </a:rPr>
              <a:t>Сначала складываем сено пополам и делаем туловище, также изготавливаем руки</a:t>
            </a:r>
            <a:endParaRPr lang="ru-RU" sz="1800" b="1" i="1" dirty="0">
              <a:latin typeface="+mn-lt"/>
            </a:endParaRPr>
          </a:p>
        </p:txBody>
      </p:sp>
      <p:pic>
        <p:nvPicPr>
          <p:cNvPr id="13" name="Picture 9" descr="C:\Documents and Settings\Admin\Рабочий стол\20170210_104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71678"/>
            <a:ext cx="3825047" cy="217670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572000" y="421481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Соединяем детали шпажкой и делаем голову: закручиваем вату в лоскут и крепим на шпажку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92" y="0"/>
            <a:ext cx="9202592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0170210_104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3810027" cy="214314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20170210_104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5992"/>
            <a:ext cx="3743964" cy="22488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3071811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Одеваем наших кукол в одежду,</a:t>
            </a:r>
          </a:p>
          <a:p>
            <a:pPr algn="ctr"/>
            <a:r>
              <a:rPr lang="ru-RU" b="1" i="1" dirty="0" smtClean="0"/>
              <a:t>завязываем платочек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572008"/>
            <a:ext cx="3643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Кукла масленка готова!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92" y="0"/>
            <a:ext cx="920259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071546"/>
            <a:ext cx="635798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Ссылки на интернет – ресурсы: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85926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6215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www.pochemu4ka.ru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profymama.com/razvivalochka/matematika/dlya-doshkolyat.html</a:t>
            </a:r>
          </a:p>
          <a:p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https://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detstrana.ru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www.nsportal.ru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www.maam.ru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202592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20170217_153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142984"/>
            <a:ext cx="5868414" cy="3300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4572008"/>
            <a:ext cx="5857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Lucida Sans Unicode" pitchFamily="34" charset="0"/>
                <a:cs typeface="Lucida Sans Unicode" pitchFamily="34" charset="0"/>
              </a:rPr>
              <a:t>Спасибо за внимание!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2000241"/>
            <a:ext cx="6929486" cy="27860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Цели и задачи</a:t>
            </a:r>
          </a:p>
          <a:p>
            <a:pPr>
              <a:buNone/>
            </a:pPr>
            <a:r>
              <a:rPr lang="ru-RU" sz="2800" dirty="0" smtClean="0"/>
              <a:t> Масленичные традиции</a:t>
            </a:r>
          </a:p>
          <a:p>
            <a:pPr>
              <a:buNone/>
            </a:pPr>
            <a:r>
              <a:rPr lang="ru-RU" sz="2800" dirty="0" smtClean="0"/>
              <a:t> Изготовление Масленки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1357299"/>
            <a:ext cx="7572428" cy="44291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Научить детей изготавливать народную куклу, вовлечь в творческий процесс.</a:t>
            </a:r>
          </a:p>
          <a:p>
            <a:pPr algn="ctr">
              <a:buNone/>
            </a:pPr>
            <a:r>
              <a:rPr lang="ru-RU" sz="4400" dirty="0" smtClean="0"/>
              <a:t>Задачи</a:t>
            </a:r>
          </a:p>
          <a:p>
            <a:pPr>
              <a:buNone/>
            </a:pPr>
            <a:r>
              <a:rPr lang="ru-RU" sz="2800" dirty="0" smtClean="0"/>
              <a:t>     Познакомить детей с историей народной куклы        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</a:t>
            </a:r>
            <a:r>
              <a:rPr lang="ru-RU" sz="2800" dirty="0" smtClean="0"/>
              <a:t>  </a:t>
            </a:r>
            <a:r>
              <a:rPr lang="ru-RU" sz="2800" dirty="0" smtClean="0"/>
              <a:t>Познакомить с технологией изготовления </a:t>
            </a:r>
            <a:r>
              <a:rPr lang="ru-RU" sz="2800" dirty="0" smtClean="0"/>
              <a:t>куклы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</a:t>
            </a:r>
            <a:r>
              <a:rPr lang="ru-RU" sz="2800" dirty="0" smtClean="0"/>
              <a:t> </a:t>
            </a:r>
            <a:r>
              <a:rPr lang="ru-RU" sz="2800" dirty="0" smtClean="0"/>
              <a:t>Воспитывать любовь и уважение к традициям, нравственным ценностям русского народа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Масленичные традиции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1412777"/>
            <a:ext cx="7056784" cy="41044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Масленичные традиции очень необычны и интересны, так как они сочетают в себе:</a:t>
            </a:r>
          </a:p>
          <a:p>
            <a:r>
              <a:rPr lang="ru-RU" dirty="0" smtClean="0"/>
              <a:t>Завершение периода зимних праздников;</a:t>
            </a:r>
          </a:p>
          <a:p>
            <a:r>
              <a:rPr lang="ru-RU" dirty="0" smtClean="0"/>
              <a:t>Открытие нового, весеннего периода праздников, обрядов, которые должны были способствовать получению богатого урожая.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92" y="0"/>
            <a:ext cx="9202592" cy="6858000"/>
          </a:xfrm>
          <a:prstGeom prst="rect">
            <a:avLst/>
          </a:prstGeom>
          <a:noFill/>
        </p:spPr>
      </p:pic>
      <p:pic>
        <p:nvPicPr>
          <p:cNvPr id="3" name="Picture 11" descr="37795516_bogdanov__belskiy_nikol_petrovich_KATANIE_S_GOR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127132" cy="33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Масленицы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196751"/>
            <a:ext cx="3816424" cy="47525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Масленицу </a:t>
            </a:r>
            <a:r>
              <a:rPr lang="ru-RU" dirty="0" smtClean="0"/>
              <a:t>открывали ребятишки. Всех они спрашивали: «Везёшь ли масленицу?» Сооружали снежные горы, катались на санях, ходили по дворам с песнями и присказками.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pic>
        <p:nvPicPr>
          <p:cNvPr id="3" name="Picture 7" descr="19549060_Maslenic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643314"/>
            <a:ext cx="2880320" cy="15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Масленичные забавы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sz="half" idx="2"/>
          </p:nvPr>
        </p:nvSpPr>
        <p:spPr>
          <a:xfrm>
            <a:off x="3357554" y="5214950"/>
            <a:ext cx="3384376" cy="43204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Катание на лошадях</a:t>
            </a:r>
            <a:endParaRPr lang="ru-RU" sz="2400" b="1" i="1" dirty="0"/>
          </a:p>
        </p:txBody>
      </p:sp>
      <p:pic>
        <p:nvPicPr>
          <p:cNvPr id="6" name="Picture 13" descr="maslenica_6marta_300_4_1_jpg_570x570_crop-center_q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857232"/>
            <a:ext cx="24169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008_22_maslenica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000108"/>
            <a:ext cx="2252267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472" y="3643314"/>
            <a:ext cx="2763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Снежные городки, </a:t>
            </a:r>
          </a:p>
          <a:p>
            <a:r>
              <a:rPr lang="ru-RU" sz="2400" b="1" i="1" dirty="0" smtClean="0"/>
              <a:t>бои мешками</a:t>
            </a:r>
            <a:endParaRPr lang="ru-RU" sz="2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9" y="3571877"/>
            <a:ext cx="1571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Ледяная карусель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92" y="0"/>
            <a:ext cx="9202592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Понедельник – встреча Масленицы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80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7576" y="4365104"/>
            <a:ext cx="2556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Начинают печь блины</a:t>
            </a:r>
            <a:endParaRPr lang="ru-RU" sz="2400" b="1" i="1" dirty="0"/>
          </a:p>
        </p:txBody>
      </p:sp>
      <p:pic>
        <p:nvPicPr>
          <p:cNvPr id="7" name="Picture 6" descr="untitl33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3768419" cy="2826314"/>
          </a:xfrm>
          <a:prstGeom prst="rect">
            <a:avLst/>
          </a:prstGeom>
          <a:noFill/>
        </p:spPr>
      </p:pic>
      <p:pic>
        <p:nvPicPr>
          <p:cNvPr id="8" name="Picture 4" descr="untit33led"/>
          <p:cNvPicPr>
            <a:picLocks noChangeAspect="1" noChangeArrowheads="1"/>
          </p:cNvPicPr>
          <p:nvPr/>
        </p:nvPicPr>
        <p:blipFill>
          <a:blip r:embed="rId4" cstate="print"/>
          <a:srcRect t="12599" r="21043"/>
          <a:stretch>
            <a:fillRect/>
          </a:stretch>
        </p:blipFill>
        <p:spPr bwMode="auto">
          <a:xfrm>
            <a:off x="1259632" y="1421161"/>
            <a:ext cx="1990409" cy="2943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31640" y="4357695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Наряжают куклу- чучело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92" y="0"/>
            <a:ext cx="920259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050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/>
          </a:p>
        </p:txBody>
      </p:sp>
      <p:pic>
        <p:nvPicPr>
          <p:cNvPr id="4" name="Picture 5" descr="a1746bf319d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2088232" cy="22583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20688"/>
            <a:ext cx="2656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Вторник-  «</a:t>
            </a:r>
            <a:r>
              <a:rPr lang="ru-RU" sz="2000" b="1" i="1" dirty="0" err="1" smtClean="0"/>
              <a:t>заигрыш</a:t>
            </a:r>
            <a:r>
              <a:rPr lang="ru-RU" sz="2000" b="1" i="1" dirty="0" smtClean="0"/>
              <a:t>», </a:t>
            </a:r>
            <a:r>
              <a:rPr lang="ru-RU" sz="2000" b="1" i="1" dirty="0" smtClean="0"/>
              <a:t>начинаются весёлые игры, за потеху угощают блинами</a:t>
            </a:r>
            <a:endParaRPr lang="ru-RU" sz="2000" b="1" i="1" dirty="0"/>
          </a:p>
        </p:txBody>
      </p:sp>
      <p:pic>
        <p:nvPicPr>
          <p:cNvPr id="6" name="Picture 5" descr="un3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92696"/>
            <a:ext cx="2769717" cy="1835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84168" y="692696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Среда- «лакомка», </a:t>
            </a:r>
            <a:r>
              <a:rPr lang="ru-RU" sz="2000" b="1" i="1" dirty="0" smtClean="0"/>
              <a:t>на первом месте в ряду угощений, конечно, блины</a:t>
            </a:r>
            <a:endParaRPr lang="ru-RU" sz="2000" b="1" i="1" dirty="0"/>
          </a:p>
        </p:txBody>
      </p:sp>
      <p:pic>
        <p:nvPicPr>
          <p:cNvPr id="8" name="Picture 5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80928"/>
            <a:ext cx="2375841" cy="26867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96136" y="3429000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Четверг- «разгуляй». Это время называется Широкой Масленицей 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2167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592" cy="6858000"/>
          </a:xfrm>
          <a:prstGeom prst="rect">
            <a:avLst/>
          </a:prstGeom>
          <a:noFill/>
        </p:spPr>
      </p:pic>
      <p:pic>
        <p:nvPicPr>
          <p:cNvPr id="3" name="Picture 6" descr="8267c4bd46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3856902" cy="2493020"/>
          </a:xfrm>
          <a:prstGeom prst="rect">
            <a:avLst/>
          </a:prstGeom>
          <a:noFill/>
        </p:spPr>
      </p:pic>
      <p:pic>
        <p:nvPicPr>
          <p:cNvPr id="4" name="Picture 6" descr="23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3389616" cy="25380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3643314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Пятница- «тёщины вечёрки»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429133"/>
            <a:ext cx="33163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Суббота </a:t>
            </a:r>
            <a:r>
              <a:rPr lang="ru-RU" sz="2000" b="1" i="1" dirty="0" smtClean="0"/>
              <a:t>– «</a:t>
            </a:r>
            <a:r>
              <a:rPr lang="ru-RU" sz="2000" b="1" i="1" dirty="0" err="1" smtClean="0"/>
              <a:t>золовкины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посиделки».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328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Веселись, народ, к нам Масленка идёт!</vt:lpstr>
      <vt:lpstr>Содержание</vt:lpstr>
      <vt:lpstr>Цель</vt:lpstr>
      <vt:lpstr>Масленичные традиции</vt:lpstr>
      <vt:lpstr>Встреча Масленицы</vt:lpstr>
      <vt:lpstr>Масленичные забавы</vt:lpstr>
      <vt:lpstr>Понедельник – встреча Масленицы</vt:lpstr>
      <vt:lpstr>Слайд 8</vt:lpstr>
      <vt:lpstr>Слайд 9</vt:lpstr>
      <vt:lpstr>Слайд 10</vt:lpstr>
      <vt:lpstr>Куклы Масленки</vt:lpstr>
      <vt:lpstr>Изготовление Масленки в детском саду из сена</vt:lpstr>
      <vt:lpstr>Сначала складываем сено пополам и делаем туловище, также изготавливаем руки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Веселись, народ, к нам Масленка идёт!</dc:title>
  <dc:creator>DNA7 X86</dc:creator>
  <cp:lastModifiedBy>Admin</cp:lastModifiedBy>
  <cp:revision>19</cp:revision>
  <dcterms:created xsi:type="dcterms:W3CDTF">2017-02-18T15:24:19Z</dcterms:created>
  <dcterms:modified xsi:type="dcterms:W3CDTF">2017-02-19T17:57:15Z</dcterms:modified>
</cp:coreProperties>
</file>