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7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4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5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7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0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4B2B-9F67-4611-83CF-3186507D05C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1128-B253-4DC9-9D80-025639D68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/>
          <a:stretch/>
        </p:blipFill>
        <p:spPr>
          <a:xfrm>
            <a:off x="0" y="-1005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0051" y="908720"/>
            <a:ext cx="28803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402896"/>
            <a:ext cx="7488832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 математических представлений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 дошкольного возраста.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9" y="5373216"/>
            <a:ext cx="1690474" cy="918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22902"/>
            <a:ext cx="1484784" cy="126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26"/>
          <a:stretch/>
        </p:blipFill>
        <p:spPr>
          <a:xfrm>
            <a:off x="683568" y="2923068"/>
            <a:ext cx="2538958" cy="2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2024600"/>
            <a:ext cx="6096851" cy="36771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" y="0"/>
            <a:ext cx="913064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7" y="764703"/>
            <a:ext cx="756084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2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7416824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Мастер-класс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Сборка модели по схеме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Подключение модели к компьютеру, установка мотора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Программирование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Заполнение </a:t>
            </a:r>
            <a:r>
              <a:rPr lang="ru-RU" sz="2800" b="1" dirty="0" smtClean="0">
                <a:solidFill>
                  <a:srgbClr val="002060"/>
                </a:solidFill>
                <a:latin typeface="FDMedian" pitchFamily="2" charset="0"/>
              </a:rPr>
              <a:t>таблицы</a:t>
            </a:r>
            <a:endParaRPr lang="ru-RU" sz="2800" b="1" dirty="0">
              <a:solidFill>
                <a:srgbClr val="002060"/>
              </a:solidFill>
              <a:latin typeface="FDMedian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16882"/>
            <a:ext cx="2703265" cy="27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0" y="0"/>
            <a:ext cx="9151590" cy="6858000"/>
          </a:xfrm>
        </p:spPr>
      </p:pic>
      <p:pic>
        <p:nvPicPr>
          <p:cNvPr id="6" name="Рисунок 5" descr="безопастность(1) - Microsoft Word (Сбой активации продукта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17745" r="21963" b="10635"/>
          <a:stretch/>
        </p:blipFill>
        <p:spPr>
          <a:xfrm>
            <a:off x="683568" y="764704"/>
            <a:ext cx="777686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2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777770"/>
            <a:ext cx="7920880" cy="5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777770"/>
            <a:ext cx="7704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задачи по формированию  математических представлений были решены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ходе мастер-класса?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FDMedi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620" y="2506249"/>
            <a:ext cx="698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Развитие умения выбирать и отсчитывать предметы из большого количества деталей 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Формирование представления о связи между диаметром зубчатого колеса и оси, скорость вращения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Закрепляется повторно цвет, форма, размер, пространственная ориентировка (слева, справа, верх, низ), формируется представление о симметрии. 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90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Ё!</dc:creator>
  <cp:lastModifiedBy>Нетбук</cp:lastModifiedBy>
  <cp:revision>13</cp:revision>
  <dcterms:created xsi:type="dcterms:W3CDTF">2016-11-27T14:12:16Z</dcterms:created>
  <dcterms:modified xsi:type="dcterms:W3CDTF">2016-11-30T07:04:45Z</dcterms:modified>
</cp:coreProperties>
</file>