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80" r:id="rId3"/>
    <p:sldId id="281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3" r:id="rId13"/>
    <p:sldId id="266" r:id="rId14"/>
    <p:sldId id="267" r:id="rId15"/>
    <p:sldId id="268" r:id="rId16"/>
    <p:sldId id="272" r:id="rId17"/>
    <p:sldId id="270" r:id="rId18"/>
    <p:sldId id="271" r:id="rId19"/>
    <p:sldId id="269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68F82-8311-48FB-A312-8941CBE591C9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9AD95-7A68-44DA-9815-ED6450C46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9DF8-1118-44C1-9E88-D43EC2A06A8E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BBFBED-DB85-4CFA-A73E-E0198434C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9DF8-1118-44C1-9E88-D43EC2A06A8E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FBED-DB85-4CFA-A73E-E0198434C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9DF8-1118-44C1-9E88-D43EC2A06A8E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FBED-DB85-4CFA-A73E-E0198434C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9DF8-1118-44C1-9E88-D43EC2A06A8E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BBFBED-DB85-4CFA-A73E-E0198434C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9DF8-1118-44C1-9E88-D43EC2A06A8E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FBED-DB85-4CFA-A73E-E0198434C9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9DF8-1118-44C1-9E88-D43EC2A06A8E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FBED-DB85-4CFA-A73E-E0198434C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9DF8-1118-44C1-9E88-D43EC2A06A8E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BBFBED-DB85-4CFA-A73E-E0198434C9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9DF8-1118-44C1-9E88-D43EC2A06A8E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FBED-DB85-4CFA-A73E-E0198434C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9DF8-1118-44C1-9E88-D43EC2A06A8E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FBED-DB85-4CFA-A73E-E0198434C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9DF8-1118-44C1-9E88-D43EC2A06A8E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FBED-DB85-4CFA-A73E-E0198434C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9DF8-1118-44C1-9E88-D43EC2A06A8E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FBED-DB85-4CFA-A73E-E0198434C9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FC9DF8-1118-44C1-9E88-D43EC2A06A8E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BBFBED-DB85-4CFA-A73E-E0198434C9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0;&#1054;&#1052;&#1055;\Documents\&#1044;&#1086;&#1082;&#1091;&#1084;&#1077;&#1085;&#1090;&#1099;1\&#1084;&#1091;&#1079;&#1099;&#1082;&#1072;\yuriy_antonov_-_more_(zaycev.net)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8%D0%BD%D0%B5%D1%82%D0%B8%D1%87%D0%B5%D1%81%D0%BA%D0%B0%D1%8F_%D1%8D%D0%BD%D0%B5%D1%80%D0%B3%D0%B8%D1%8F" TargetMode="External"/><Relationship Id="rId3" Type="http://schemas.openxmlformats.org/officeDocument/2006/relationships/hyperlink" Target="https://ru.wikipedia.org/wiki/%D0%9C%D0%BE%D0%B4%D0%B5%D0%BB%D0%B8%D0%B7%D0%BC" TargetMode="External"/><Relationship Id="rId7" Type="http://schemas.openxmlformats.org/officeDocument/2006/relationships/hyperlink" Target="https://ru.wikipedia.org/wiki/%D0%9F%D0%BE%D1%82%D0%B5%D0%BD%D1%86%D0%B8%D0%B0%D0%BB%D1%8C%D0%BD%D0%B0%D1%8F_%D1%8D%D0%BD%D0%B5%D1%80%D0%B3%D0%B8%D1%8F" TargetMode="External"/><Relationship Id="rId12" Type="http://schemas.openxmlformats.org/officeDocument/2006/relationships/image" Target="../media/image9.jpeg"/><Relationship Id="rId2" Type="http://schemas.openxmlformats.org/officeDocument/2006/relationships/hyperlink" Target="https://ru.wikipedia.org/wiki/%D0%94%D0%B2%D0%B8%D0%B3%D0%B0%D1%82%D0%B5%D0%BB%D1%8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4%D0%B2%D0%B8%D0%B6%D0%B8%D1%82%D0%B5%D0%BB%D1%8C" TargetMode="External"/><Relationship Id="rId11" Type="http://schemas.openxmlformats.org/officeDocument/2006/relationships/hyperlink" Target="https://ru.wikipedia.org/wiki/%D0%92%D0%BE%D0%B7%D0%B4%D1%83%D1%88%D0%BD%D1%8B%D0%B9_%D0%B2%D0%B8%D0%BD%D1%82" TargetMode="External"/><Relationship Id="rId5" Type="http://schemas.openxmlformats.org/officeDocument/2006/relationships/hyperlink" Target="https://ru.wikipedia.org/wiki/%D0%A0%D0%B5%D0%B7%D0%B8%D0%BD%D0%B0" TargetMode="External"/><Relationship Id="rId10" Type="http://schemas.openxmlformats.org/officeDocument/2006/relationships/hyperlink" Target="https://ru.wikipedia.org/wiki/%D0%90%D0%B2%D0%B8%D0%B0%D0%BC%D0%BE%D0%B4%D0%B5%D0%BB%D0%B8%D0%B7%D0%BC" TargetMode="External"/><Relationship Id="rId4" Type="http://schemas.openxmlformats.org/officeDocument/2006/relationships/hyperlink" Target="https://ru.wikipedia.org/wiki/%D0%96%D0%B3%D1%83%D1%82" TargetMode="External"/><Relationship Id="rId9" Type="http://schemas.openxmlformats.org/officeDocument/2006/relationships/hyperlink" Target="https://ru.wikipedia.org/wiki/%D0%A0%D0%B5%D0%B4%D1%83%D0%BA%D1%82%D0%BE%D1%8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izobretaika.in.ua/konstruiruem/kak-sdelat-vertolet-na-rezinomotore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3.bp.blogspot.com/-0GvRAKfhqFw/UW4l919z0MI/AAAAAAAAALM/4jPSk_520uc/s1600/DSC079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221088"/>
            <a:ext cx="3168352" cy="2376264"/>
          </a:xfrm>
          <a:prstGeom prst="rect">
            <a:avLst/>
          </a:prstGeom>
          <a:noFill/>
        </p:spPr>
      </p:pic>
      <p:pic>
        <p:nvPicPr>
          <p:cNvPr id="14348" name="Picture 12" descr="http://3.bp.blogspot.com/-Sfh7uVsYSpo/UW4e8hhED6I/AAAAAAAAAKc/QCtuRE6vgKw/s1600/DSCF03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32656"/>
            <a:ext cx="3456384" cy="2592288"/>
          </a:xfrm>
          <a:prstGeom prst="rect">
            <a:avLst/>
          </a:prstGeom>
          <a:noFill/>
        </p:spPr>
      </p:pic>
      <p:pic>
        <p:nvPicPr>
          <p:cNvPr id="11" name="Picture 2" descr="http://rcsearch.info/hobbyking/pics/f41/41607/23783-ma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293096"/>
            <a:ext cx="3242969" cy="237626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403648" y="2780928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effectLst>
                  <a:outerShdw blurRad="50800" dist="596900" sx="137000" sy="137000" algn="ctr" rotWithShape="0">
                    <a:srgbClr val="000000">
                      <a:alpha val="42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Машинка на </a:t>
            </a:r>
            <a:r>
              <a:rPr lang="ru-RU" sz="4800" dirty="0" err="1" smtClean="0">
                <a:solidFill>
                  <a:srgbClr val="C00000"/>
                </a:solidFill>
                <a:effectLst>
                  <a:outerShdw blurRad="50800" dist="596900" sx="137000" sy="137000" algn="ctr" rotWithShape="0">
                    <a:srgbClr val="000000">
                      <a:alpha val="42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резиномоторе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32656"/>
            <a:ext cx="3600400" cy="27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555776" y="188640"/>
            <a:ext cx="3433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МБУ ДО ДЮЦ гор. Гвардейск.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2015г.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1960" y="623731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563888" y="6237312"/>
            <a:ext cx="4969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Автор: педагог дополнительного образования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Чернышова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Ирина Николаевна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yuriy_antonov_-_more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839200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2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56525" y="2468893"/>
            <a:ext cx="441649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95536" y="69269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6.Отмеряем и отрезаем от деревянных шпажек  два (2) отрезка длиной по  8 см. каждый. Это оси колёс которые должны легко вращаться в трубках от ручек.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В центре каждого колеса делаем отверстие, чтобы можно было вставить деревянную шпажку.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36596" y="2528300"/>
            <a:ext cx="4211268" cy="313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30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4511" y="2192863"/>
            <a:ext cx="451250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39985" y="2192863"/>
            <a:ext cx="4512500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7504" y="620688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При помощи клеевого пистолета приклеиваем один конец шпажки в центр  колеса.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9.Одеваем на шпажку трубку от ручки.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56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23728" y="1916832"/>
            <a:ext cx="439248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71600" y="476672"/>
            <a:ext cx="6366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На  свободный конец шпажки приклеиваем второе колесо.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06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11.Обводим на картоне трафарет, это корпус нашей машинки. Обязательно следим за направлением гофры на картоне. смотреть фото.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12.Вырезаем аккуратно чтобы детали машины не помялись.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5232581" cy="392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92080" y="2708920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84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48680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13.Отмеряем на картоне полоску шириной 4 см. и длиной 25 см. Следим за направлением гофры.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14. Вырезаем.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15.Скрутим эту полоску в  цилиндр. Это  надо сделать для того, чтобы картон был эластичным.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8514" y="2576906"/>
            <a:ext cx="470452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572000" y="1916832"/>
            <a:ext cx="3816424" cy="248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365104"/>
            <a:ext cx="3816424" cy="232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95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620688"/>
            <a:ext cx="82128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16. От полоски  отмеряем и отрезаем два (2) отрезка картона длиной 12 см.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17. Приклеиваем эти отрезки при помощи клеевого пистолета к корпусу машинки  с двух сторон.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37844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24028" y="2312877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78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86634" y="737702"/>
            <a:ext cx="6309703" cy="535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800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6512" y="1844824"/>
            <a:ext cx="46085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338474" y="1862326"/>
            <a:ext cx="4748527" cy="356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51520" y="26064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18.Снизу машины на картон наносим клей и приклеиваем сборные колеса к цилиндру от ручки. При этом сами колёса на оси из шпажки свободно крутятся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Tm="6771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28058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356992"/>
            <a:ext cx="441649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7544" y="4221088"/>
            <a:ext cx="1245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 снизу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6453336"/>
            <a:ext cx="134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 сверху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Tm="8283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3" y="188640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19. Берём самое большое колесо, приставляем его к машине так, чтобы оно касалось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стола когда машина стоит.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20. Шилом или шпажкой  делаем прокол в центре колеса так, чтобы отметка осталась и на машине. Эту операцию проделываем и с двух сторон  машины.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07704" y="2060848"/>
            <a:ext cx="482453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881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87849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Я могу тебе рассказать, как это делается – но ты можешь забыть.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Я могу показать тебе, как это делается – но ты можешь скопировать.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И только когда ты сделаешь это сам – ты в этом действительно разберешься!</a:t>
            </a:r>
          </a:p>
          <a:p>
            <a:pPr algn="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(Китайская пословица)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989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25606" y="926722"/>
            <a:ext cx="6264696" cy="493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551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04664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21.Берёмся за «мотор». На  большом колесе  делаем ещё два прокола на расстояние 1 см  от центра в одну и другую сторону.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22. Отрезаем резинку длиной 25 см.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23.  Перегибаем   пополам  и продеваем в отверстия большого колеса.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Сгиб резинки легко протянуть в отверстие при помощи проволоки.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564904"/>
            <a:ext cx="499255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364840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956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412845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852936"/>
            <a:ext cx="48965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9513" y="47667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24. Продеваем один конец резинки через петлю этой же резинки   и завязываем оба конца узлом.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626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25.Отрезаем от картона полоску  шириной 1 см. и длиной 45см.   Снимаем   с одной стороны картона верхний слой бумаги (легко будет снять бумагу если слегка намочить её  и дать полежать картону) 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1520" y="1916834"/>
            <a:ext cx="46805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99991" y="2852937"/>
            <a:ext cx="396044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769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10445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24744"/>
            <a:ext cx="453650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7504" y="188640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26.Эту полоску приклеить к ребру  колеса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гофрой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наружу.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нужно для лучшего сцепления с поверхностью  по которой будет ездить машинка.</a:t>
            </a:r>
          </a:p>
          <a:p>
            <a:endParaRPr lang="ru-RU" dirty="0"/>
          </a:p>
        </p:txBody>
      </p:sp>
    </p:spTree>
  </p:cSld>
  <p:clrMapOvr>
    <a:masterClrMapping/>
  </p:clrMapOvr>
  <p:transition advTm="819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40535" y="1976838"/>
            <a:ext cx="508856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63954" y="2036846"/>
            <a:ext cx="499255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67544" y="188640"/>
            <a:ext cx="8676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27.Вставляем колесо между двух основ машинки.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28. При  помощи проволоки  в отверстия которые мы наметили,  протягиваем резинку наружу и фиксируем её отрезком шпажки. Шпажку сверху приклеиваем скотчем. Это надо сделать с двух сторон машинки.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705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29. Наша машинка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готова ! Для того чтобы она поехала надо, большое колесо накрутить против часовой стрелки. Придерживая пальцем колесо, поставить машинку и отпустить руку.    Давайте устроим гонки и посмотрим чья машинка быстрее. (Очень важно с детьми обсудить зависимость скорости от качества мотора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по закону Гука)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7495" y="2492896"/>
            <a:ext cx="378092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060848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3528" y="6021288"/>
            <a:ext cx="6104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Украсить свою машинку вы можете по своему усмотрению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Tm="842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1" y="1340768"/>
            <a:ext cx="75608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: формирование начальных научно-технических знаний, развитие творческих познавательных и изобретательных способностей детей через приобщение к начальному техническому моделированию.</a:t>
            </a:r>
            <a:endParaRPr lang="ru-RU" sz="3600" dirty="0"/>
          </a:p>
        </p:txBody>
      </p:sp>
    </p:spTree>
  </p:cSld>
  <p:clrMapOvr>
    <a:masterClrMapping/>
  </p:clrMapOvr>
  <p:transition advTm="695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gorodigrushek.ru/wp-content/uploads/2012/01/1a1.jpg"/>
          <p:cNvPicPr>
            <a:picLocks noChangeAspect="1" noChangeArrowheads="1"/>
          </p:cNvPicPr>
          <p:nvPr/>
        </p:nvPicPr>
        <p:blipFill>
          <a:blip r:embed="rId2" cstate="print"/>
          <a:srcRect l="5334" t="8156" r="3176" b="7609"/>
          <a:stretch>
            <a:fillRect/>
          </a:stretch>
        </p:blipFill>
        <p:spPr bwMode="auto">
          <a:xfrm>
            <a:off x="6047656" y="4653136"/>
            <a:ext cx="3096344" cy="208823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64096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Обучающие 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Дать основы различных техник и технологий начального  технического моделирования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Обучить использованию в речи правильной технической терминологии, технических понятий и сведений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Обучить навыкам безопасной работы с инструментами и приспособлениями при обработке различных материалов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Сформировать интерес к техническим видам творчества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Развивающие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Развить  логическое и техническое мышление учащихся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Развить мелкую моторику, координации «глаз-рука»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Развить любознательность и интерес к устройству простейших технических объектов, стремление разобраться  в их конструкции и желание выполнить модели этих объектов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Развить коммутативные навыки, умение работать в команде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Воспитательные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доброжелательное отношение к окружающим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потребность в самоорганизации: аккуратность, трудолюбие,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основы самоконтроля, умение доводить начатое до конца.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/>
          </a:p>
          <a:p>
            <a:r>
              <a:rPr lang="ru-RU" sz="1200" dirty="0" smtClean="0"/>
              <a:t> </a:t>
            </a:r>
            <a:endParaRPr lang="ru-RU" sz="1200" dirty="0"/>
          </a:p>
        </p:txBody>
      </p:sp>
    </p:spTree>
  </p:cSld>
  <p:clrMapOvr>
    <a:masterClrMapping/>
  </p:clrMapOvr>
  <p:transition advTm="803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11560" y="136054"/>
            <a:ext cx="7992888" cy="4278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Резиномотор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 — простейший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  <a:hlinkClick r:id="rId2" tooltip="Двигатель"/>
              </a:rPr>
              <a:t>двигатель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 для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  <a:hlinkClick r:id="rId3" tooltip="Моделизм"/>
              </a:rPr>
              <a:t>движущихся моделей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. Представляет собой скрученный эластичный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  <a:hlinkClick r:id="rId4" tooltip="Жгут"/>
              </a:rPr>
              <a:t>жгут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 из одной или нескольких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  <a:hlinkClick r:id="rId5" tooltip="Резина"/>
              </a:rPr>
              <a:t>резиновых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 нитей, один конец жгута закрепляется неподвижно на модели, другой крепится к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  <a:hlinkClick r:id="rId6" tooltip="Движитель"/>
              </a:rPr>
              <a:t>двигателю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(пропеллеру, колесу).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Принцип действия основан на законе Гука </a:t>
            </a:r>
            <a:r>
              <a:rPr lang="en-US" sz="1600" dirty="0" smtClean="0"/>
              <a:t>F</a:t>
            </a:r>
            <a:r>
              <a:rPr lang="en-US" sz="1600" baseline="-25000" dirty="0" smtClean="0"/>
              <a:t>x</a:t>
            </a:r>
            <a:r>
              <a:rPr lang="en-US" sz="1600" dirty="0" smtClean="0"/>
              <a:t> = F</a:t>
            </a:r>
            <a:r>
              <a:rPr lang="ru-RU" sz="1600" baseline="-25000" dirty="0" err="1" smtClean="0"/>
              <a:t>упр</a:t>
            </a:r>
            <a:r>
              <a:rPr lang="ru-RU" sz="1600" dirty="0" smtClean="0"/>
              <a:t> = –</a:t>
            </a:r>
            <a:r>
              <a:rPr lang="en-US" sz="1600" dirty="0" err="1" smtClean="0"/>
              <a:t>kx</a:t>
            </a:r>
            <a:r>
              <a:rPr lang="en-US" sz="1600" dirty="0" smtClean="0"/>
              <a:t>.</a:t>
            </a:r>
            <a:r>
              <a:rPr lang="ru-RU" sz="1600" dirty="0" smtClean="0"/>
              <a:t> Коэффициент </a:t>
            </a:r>
            <a:r>
              <a:rPr lang="ru-RU" sz="1600" dirty="0" err="1" smtClean="0"/>
              <a:t>k</a:t>
            </a:r>
            <a:r>
              <a:rPr lang="ru-RU" sz="1600" dirty="0" smtClean="0"/>
              <a:t> называется жесткостью тела, зависит только от свойств материала и не зависит от размеров и формы тела.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 Резиновая нить имеет свойство запасать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  <a:hlinkClick r:id="rId7" tooltip="Потенциальная энергия"/>
              </a:rPr>
              <a:t>потенциальную энергию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 при скручивании (растяжении или сжатии) и передавать её в виде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  <a:hlinkClick r:id="rId8" tooltip="Кинетическая энергия"/>
              </a:rPr>
              <a:t>кинетической энергии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, вращающей двигатель. Время работы и энергия двигателя зависят от длины и сечения жгута, сорта резины. Для увеличения крутящего момента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резиномотор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можно подключить к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  <a:hlinkClick r:id="rId9" tooltip="Редуктор"/>
              </a:rPr>
              <a:t>редуктору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, к тому же можно использовать несколько жгутов.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Резиномоторы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используются в основном в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  <a:hlinkClick r:id="rId10" tooltip="Авиамоделизм"/>
              </a:rPr>
              <a:t>авиамоделизме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 на миниатюрных самолётах весом в несколько десятков грамм. Вращая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  <a:hlinkClick r:id="rId11" tooltip="Воздушный винт"/>
              </a:rPr>
              <a:t>воздушный винт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резиномотор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cs typeface="Times New Roman" pitchFamily="18" charset="0"/>
              </a:rPr>
              <a:t> помогает модели взлететь.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http://physics.ru/courses/op25part1/content/chapter1/section/paragraph12/theory.html#.Vm8IVL_xvIU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4" name="Picture 8" descr="http://s00.yaplakal.com/pics/pics_original/7/5/0/195405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59632" y="4509120"/>
            <a:ext cx="2792711" cy="20945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27984" y="5013176"/>
            <a:ext cx="399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Простейшая модель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резиномоторе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81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60649"/>
            <a:ext cx="65738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Делаем машинку на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резиномоторе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Материалы для изготовления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машинки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11560" y="1213663"/>
            <a:ext cx="756084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того чтобы сделать автомобиль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88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tooltip="Как сделать вертолет на резиномоторе"/>
              </a:rPr>
              <a:t>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88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tooltip="Как сделать вертолет на резиномоторе"/>
              </a:rPr>
              <a:t>резиномоторе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нам потребуются следующие материалы и инструменты: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0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Готовый трафарет для нашей машинки.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Две трубки разного диаметра так чтобы одна входила в другую и свободно могла вращаться в ней.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Мы возьмём корпус от шариковой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ручки и деревянные шпажки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барбекю.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Гофрированный картон (в данном случае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упаковочный).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резинку рыболовную (венгерка), из которой мы должны будем сделать сердце нашей машины (мотор).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Линейка.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Простой карандаш.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Канцелярский нож.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Ножницы.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Клеевой пистолет.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0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Шило.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Циркуль.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47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43934"/>
            <a:ext cx="90364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Делаем машинку 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резиномоторе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476672"/>
            <a:ext cx="847555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гофрокартоне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обводим детали колёс и вырезаем их.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Два (2 )  больших круга, при помощи которых машина будет накапливать энергию , а затем отдавать её.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2.Восемь (8 ) маленьких кругов   это наши четыре (4) колеса.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852936"/>
            <a:ext cx="4128459" cy="320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52936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47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2367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3.Склеить все круги попарно при помощи клеевого пистолета.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Клей наносить точечно  и только ближе к краям кругов,   </a:t>
            </a:r>
            <a:r>
              <a:rPr 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 не трогать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как нам его  надо будет прокалывать,  а клей при остывании становится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твёрдым  и проколоть это место будет очень сложно.</a:t>
            </a:r>
          </a:p>
          <a:p>
            <a:endParaRPr lang="ru-RU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16832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6992"/>
            <a:ext cx="441649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37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7274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4.Отрезаем от основания шариковой ручки начало и конец так,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чтобы получилась полая   трубка.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5.Делим её пополам при помощи канцелярского ножа.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Соблюдая технику безопасности с режущими предметами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15749" y="2228868"/>
            <a:ext cx="451250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566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591</TotalTime>
  <Words>835</Words>
  <Application>Microsoft Office PowerPoint</Application>
  <PresentationFormat>Экран (4:3)</PresentationFormat>
  <Paragraphs>94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Машинка на резиномоторе</dc:title>
  <dc:creator>Комп</dc:creator>
  <cp:lastModifiedBy>КОМП</cp:lastModifiedBy>
  <cp:revision>65</cp:revision>
  <dcterms:created xsi:type="dcterms:W3CDTF">2015-06-14T07:19:22Z</dcterms:created>
  <dcterms:modified xsi:type="dcterms:W3CDTF">2015-12-16T20:50:59Z</dcterms:modified>
</cp:coreProperties>
</file>