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03" d="100"/>
          <a:sy n="103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aguda.ru/ds/departament-doshkolnogo-obrazovanija-tomsk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aguda.ru/ds/departament-doshkolnogo-obrazovanija-tomska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788024" y="188640"/>
            <a:ext cx="4176464" cy="864096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38979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Концепция развития объединения «Студия моды»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Чернышова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Ирина Николаевна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764704"/>
            <a:ext cx="7992888" cy="4464496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Стратегической целью государственной политики в области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образования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отмечено в «Концепции долгосрочного социально-экономического развития Российской Федерации на период до 2020 г. » является повышение доступности качественного образования в соответствии с требованиями инновационного развития экономики, задачами конкурентоспособности России в глобальном мире и современными потребностями общества.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и развитие творческих способностей учащихся;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удовлетворение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индивидуальных потребностей учащихся в интеллектуальном, художественно-эстетическом, нравственном и интеллектуальном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развитии 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культуры здорового и безопасного образа жизни, укрепление здоровья 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духовно-нравственного, гражданско-патриотического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трудового воспитания учащихся;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выявление, развитие и поддержку талантливых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ориентацию 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социализацию и адаптацию учащихся к жизни в обществе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общей культуры учащихся.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6549" y="332656"/>
            <a:ext cx="675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ориентирована на 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компетенции педагога: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через: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непосредственное общение с каждым ребёнком;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уважительное отношение к каждому ребенку, к его чувствам и потребностям.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8488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 процессе художественной деятельности ребёнок получает широкие возможности для самовыражения, раскрытия и совершенствования творческих способностей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специфической особенностью художественно-эстетической деятельности является то, что она обращена ко всей личности человека.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Художественно-эстетическая деятельность может осуществляться успешно, если будет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Тесная связь с искусством.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Индивидуальный и дифференцированный подход к детям.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Взаимосвязь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обучения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 творчества, как фактор формирования творческой личности.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Освоение детьми доступных им средств художественной выразительности.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Интеграция разных видов искусства и разнообразных видов художественно-творческой деятельности детей.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Создание эстетической развивающей среды.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348880"/>
            <a:ext cx="5105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153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Дом</cp:lastModifiedBy>
  <cp:revision>121</cp:revision>
  <dcterms:created xsi:type="dcterms:W3CDTF">2010-05-23T14:28:12Z</dcterms:created>
  <dcterms:modified xsi:type="dcterms:W3CDTF">2016-06-29T07:16:21Z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