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22" autoAdjust="0"/>
  </p:normalViewPr>
  <p:slideViewPr>
    <p:cSldViewPr>
      <p:cViewPr varScale="1">
        <p:scale>
          <a:sx n="84" d="100"/>
          <a:sy n="84" d="100"/>
        </p:scale>
        <p:origin x="-9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1C33-BB83-46C8-8DCC-66CAB8C46EA5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9AA1-D5E9-4FEE-8084-76E7E0175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E8BE2-1305-42C3-9F3A-AF09A39383BB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EB7C8-1735-41BD-8E1C-C4AE93C69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AF483-5D56-4090-8FEB-701E1D70222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169B7-5B4F-4124-BFDE-7AA1E2331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1F8C-7448-4E77-B69D-C3C6EBB19378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B1A90-A73E-4FF5-88D6-85D186A3F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6CA5-C55A-404B-B304-3428BB3B617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2FB1-9D85-40DA-BC43-D89246086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E5F75-4014-4BF4-92D9-741BC68D696F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054E-9568-4AA3-B5E3-5CB506E4E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D203B-FA0D-4FD3-8C2D-BE0652A9091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1E5B-3412-45ED-B20C-4741E21EF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BFEE-CF42-4315-9355-9EA67C992220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0428-1CCB-4C00-9B41-B75B97786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FE8E-5664-4853-9B53-D617ED5D1499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3EE6-C35A-4623-BB8D-0B23D95DE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034E3-0D8F-4813-9AB2-210A908D2D4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B097-B8B9-4603-AA65-40006A5FC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DAF0-A046-4FCE-BFB6-B6AA456B69FE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CBAB-E1DA-4746-9A1F-062640DC1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4D7A18-2449-4D9D-ADC8-D94695F7299D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B274DA-6AD8-4709-9760-1A6F6F490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6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7EA52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7EA5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5DC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2;&#1080;&#1092;&#1099;%20&#1080;%20&#1088;&#1077;&#1072;&#1083;&#1100;&#1085;&#1086;&#1089;&#1090;&#1100;%20&#1072;&#1090;&#1086;&#1084;&#1085;&#1086;&#1081;%20&#1101;&#1085;&#1077;&#1088;&#1075;&#1077;&#1090;&#1080;&#1082;&#1080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56792"/>
            <a:ext cx="7543800" cy="208823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/>
              <a:t>Российские АЭС и их влияние на экологию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4292600"/>
            <a:ext cx="7853362" cy="1752600"/>
          </a:xfrm>
        </p:spPr>
        <p:txBody>
          <a:bodyPr/>
          <a:lstStyle/>
          <a:p>
            <a:pPr marR="0"/>
            <a:r>
              <a:rPr lang="ru-RU" smtClean="0"/>
              <a:t>Автор: Жежилева Ангелина</a:t>
            </a:r>
          </a:p>
          <a:p>
            <a:pPr marR="0"/>
            <a:r>
              <a:rPr lang="ru-RU" smtClean="0"/>
              <a:t>МБУ ДО «ДЮЦ гор. Гвардейска»</a:t>
            </a:r>
          </a:p>
          <a:p>
            <a:pPr marR="0"/>
            <a:r>
              <a:rPr lang="ru-RU" smtClean="0"/>
              <a:t>Руководитель: Якимова А. С.</a:t>
            </a:r>
          </a:p>
        </p:txBody>
      </p:sp>
      <p:pic>
        <p:nvPicPr>
          <p:cNvPr id="4" name="Picture 25" descr="duc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3713" y="-30163"/>
            <a:ext cx="2286000" cy="19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692150"/>
            <a:ext cx="9036050" cy="6165850"/>
          </a:xfrm>
        </p:spPr>
        <p:txBody>
          <a:bodyPr/>
          <a:lstStyle/>
          <a:p>
            <a:r>
              <a:rPr lang="ru-RU" sz="2400" smtClean="0"/>
              <a:t>После аварии некоторые исследовательские программы в разных странах были закрыты, нормально функционирующие реакторы превентивно прекратили свое действие, а отдельные государства ввели мораторий на ядерную энергетику. Вместе с тем около 16% электроэнергии в мире вырабатывается с помощью АЭС. Заменить атомные электростанции способно развитие альтернативных источников энергии.</a:t>
            </a:r>
          </a:p>
          <a:p>
            <a:endParaRPr lang="ru-RU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688" y="3768488"/>
            <a:ext cx="6002404" cy="282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866775"/>
          </a:xfrm>
        </p:spPr>
        <p:txBody>
          <a:bodyPr/>
          <a:lstStyle/>
          <a:p>
            <a:r>
              <a:rPr lang="ru-RU" smtClean="0"/>
              <a:t>         Влияние на экологию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036050" cy="5445125"/>
          </a:xfrm>
        </p:spPr>
        <p:txBody>
          <a:bodyPr/>
          <a:lstStyle/>
          <a:p>
            <a:r>
              <a:rPr lang="ru-RU" sz="2400" smtClean="0"/>
              <a:t> Техника АЭС  является крупным достижением научно-технического прогресса. В случае безаварийной работы атомные электростанции не производят практически никакого загрязнения окружающей среды, кроме теплового.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63688" y="3069352"/>
            <a:ext cx="5701883" cy="3668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500063"/>
            <a:ext cx="8856662" cy="4389437"/>
          </a:xfrm>
        </p:spPr>
        <p:txBody>
          <a:bodyPr/>
          <a:lstStyle/>
          <a:p>
            <a:r>
              <a:rPr lang="ru-RU" smtClean="0"/>
              <a:t>Правда в результате работы АЭС  образуются радиоактивные отходы или отработанное ядерное топливо, представляющие потенциальную опасность. Однако объем радиоактивных отходов очень мал, они весьма компактны, и их можно хранить в условиях, гарантирующих отсутствие утечки наружу.</a:t>
            </a:r>
          </a:p>
          <a:p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3141663"/>
            <a:ext cx="3960812" cy="3475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389438"/>
          </a:xfrm>
        </p:spPr>
        <p:txBody>
          <a:bodyPr/>
          <a:lstStyle/>
          <a:p>
            <a:r>
              <a:rPr lang="ru-RU" smtClean="0"/>
              <a:t>АЭС экономичнее обычных тепловых станций, а, самое главное, при правильной их эксплуатации - это чистые источники энергии.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605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Мифы и реальность атомной энергетики.mp4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9382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</a:t>
            </a:r>
            <a:r>
              <a:rPr lang="ru-RU" sz="6000" dirty="0" smtClean="0"/>
              <a:t>АЭС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389438"/>
          </a:xfrm>
        </p:spPr>
        <p:txBody>
          <a:bodyPr/>
          <a:lstStyle/>
          <a:p>
            <a:r>
              <a:rPr lang="ru-RU" sz="2400" b="1" smtClean="0"/>
              <a:t>Атомная электроста́нция</a:t>
            </a:r>
            <a:r>
              <a:rPr lang="ru-RU" sz="2400" smtClean="0"/>
              <a:t> (АЭС) — ядерная установка, использующая для производства электрической (и в некоторых случаях тепловой) энергии ядерный реактор (реакторы) и содержащая комплекс необходимых сооружений и оборудования.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8824" y="3391312"/>
            <a:ext cx="4294395" cy="29864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436236"/>
            <a:ext cx="4314102" cy="2822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475" y="260350"/>
            <a:ext cx="8229600" cy="866775"/>
          </a:xfrm>
        </p:spPr>
        <p:txBody>
          <a:bodyPr/>
          <a:lstStyle/>
          <a:p>
            <a:r>
              <a:rPr lang="ru-RU" smtClean="0"/>
              <a:t>     История развития АЭС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75" y="1052513"/>
            <a:ext cx="9064625" cy="4767262"/>
          </a:xfrm>
        </p:spPr>
        <p:txBody>
          <a:bodyPr/>
          <a:lstStyle/>
          <a:p>
            <a:r>
              <a:rPr lang="ru-RU" sz="2400" smtClean="0"/>
              <a:t> В 1896 г. французский физик Анри Беккерель открыл радиоактивность урана. </a:t>
            </a:r>
          </a:p>
          <a:p>
            <a:r>
              <a:rPr lang="ru-RU" sz="2400" smtClean="0"/>
              <a:t> В 1898 г. Мария и Пьер Кюри открыли новые радиоактивные химические элементы — полоний и радий.</a:t>
            </a:r>
          </a:p>
          <a:p>
            <a:r>
              <a:rPr lang="ru-RU" sz="2400" smtClean="0"/>
              <a:t> В 1946 году И.В. Курчатов осуществил цепную ядерную реакцию в первом советском реакторе.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651795"/>
            <a:ext cx="2381250" cy="2970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4208" y="3514552"/>
            <a:ext cx="2423157" cy="3245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843808" y="3861047"/>
            <a:ext cx="3356794" cy="2354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312738"/>
            <a:ext cx="8229600" cy="927100"/>
          </a:xfrm>
        </p:spPr>
        <p:txBody>
          <a:bodyPr/>
          <a:lstStyle/>
          <a:p>
            <a:r>
              <a:rPr lang="ru-RU" smtClean="0"/>
              <a:t>               Первая АЭС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8229600" cy="4389438"/>
          </a:xfrm>
        </p:spPr>
        <p:txBody>
          <a:bodyPr/>
          <a:lstStyle/>
          <a:p>
            <a:r>
              <a:rPr lang="ru-RU" sz="2400" smtClean="0"/>
              <a:t> В 1950 году в мае, около поселка Обнинск Калужской области начала строится первая в мире АЭС.27 июня 1954 года была запущена первая промышленная атомная электростанция с мощностью 5 МВт. Однако, уже в 1958 году создана Сибирская АЭС мощностью 100 МВт, а позже было достигнуто до 600 МВт.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709988"/>
            <a:ext cx="40243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8359" t="9940" r="8115" b="8118"/>
          <a:stretch>
            <a:fillRect/>
          </a:stretch>
        </p:blipFill>
        <p:spPr bwMode="auto">
          <a:xfrm>
            <a:off x="317500" y="3709988"/>
            <a:ext cx="37877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6" descr="http://ic.pics.livejournal.com/medius/77322658/1890732/1890732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6390" name="AutoShape 8" descr="http://ic.pics.livejournal.com/medius/77322658/1890732/1890732_origina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854075"/>
          </a:xfrm>
        </p:spPr>
        <p:txBody>
          <a:bodyPr/>
          <a:lstStyle/>
          <a:p>
            <a:r>
              <a:rPr lang="ru-RU" smtClean="0"/>
              <a:t>               АЭС в России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5256213"/>
          </a:xfrm>
        </p:spPr>
        <p:txBody>
          <a:bodyPr/>
          <a:lstStyle/>
          <a:p>
            <a:r>
              <a:rPr lang="ru-RU" sz="2400" smtClean="0"/>
              <a:t> В России сейчас действуют 10 АЭС .На разных реакторах и разной мощности.</a:t>
            </a:r>
          </a:p>
          <a:p>
            <a:r>
              <a:rPr lang="ru-RU" sz="2400" smtClean="0"/>
              <a:t>1. Балаковская АЭС</a:t>
            </a:r>
          </a:p>
          <a:p>
            <a:r>
              <a:rPr lang="ru-RU" sz="2400" smtClean="0"/>
              <a:t>2. Белоярская АЭС</a:t>
            </a:r>
          </a:p>
          <a:p>
            <a:r>
              <a:rPr lang="ru-RU" sz="2400" smtClean="0"/>
              <a:t>3. Билибинская АЭС</a:t>
            </a:r>
          </a:p>
          <a:p>
            <a:r>
              <a:rPr lang="ru-RU" sz="2400" smtClean="0"/>
              <a:t>4. Калининская АЭС</a:t>
            </a:r>
          </a:p>
          <a:p>
            <a:r>
              <a:rPr lang="ru-RU" sz="2400" smtClean="0"/>
              <a:t>5. Кольская АЭС</a:t>
            </a:r>
          </a:p>
          <a:p>
            <a:r>
              <a:rPr lang="ru-RU" sz="2400" smtClean="0"/>
              <a:t>6. Курская АЭС</a:t>
            </a:r>
          </a:p>
          <a:p>
            <a:r>
              <a:rPr lang="ru-RU" sz="2400" smtClean="0"/>
              <a:t>7. Ленинградская АЭС</a:t>
            </a:r>
          </a:p>
          <a:p>
            <a:r>
              <a:rPr lang="ru-RU" sz="2400" smtClean="0"/>
              <a:t>8. Нововоронежская АЭС</a:t>
            </a:r>
          </a:p>
          <a:p>
            <a:r>
              <a:rPr lang="ru-RU" sz="2400" smtClean="0"/>
              <a:t>9. Ростовская АЭС</a:t>
            </a:r>
          </a:p>
          <a:p>
            <a:r>
              <a:rPr lang="ru-RU" sz="2400" smtClean="0"/>
              <a:t>10. Смоленская АЭС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49500"/>
            <a:ext cx="371316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0250"/>
            <a:ext cx="9144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7223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Достоинства АЭС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12863"/>
            <a:ext cx="8893175" cy="5516562"/>
          </a:xfrm>
        </p:spPr>
        <p:txBody>
          <a:bodyPr/>
          <a:lstStyle/>
          <a:p>
            <a:r>
              <a:rPr lang="ru-RU" sz="2400" smtClean="0"/>
              <a:t> 1. Главное преимущество - это независимость от источников топлива, так как его используют небольшими объемами;</a:t>
            </a:r>
          </a:p>
          <a:p>
            <a:r>
              <a:rPr lang="ru-RU" sz="2400" smtClean="0"/>
              <a:t>2. Высокая мощность: 1000—1600 МВт на энергоблок;</a:t>
            </a:r>
          </a:p>
          <a:p>
            <a:r>
              <a:rPr lang="ru-RU" sz="2400" smtClean="0"/>
              <a:t>3. Низкая себестоимость энергии, особенно тепловой;</a:t>
            </a:r>
          </a:p>
          <a:p>
            <a:r>
              <a:rPr lang="ru-RU" sz="2400" smtClean="0"/>
              <a:t> 4. АЭС можно строить в любом районе, независимо от его энергетических ресурсов, но с учетом геолого-географических особенностей соответствующего региона;</a:t>
            </a:r>
          </a:p>
          <a:p>
            <a:r>
              <a:rPr lang="ru-RU" sz="2400" smtClean="0"/>
              <a:t> 5. Атомное топливо отличается большим содержанием энергии (в 1 кг основного ядерного топлива – урана, содержится энергии столько же, сколько в 2500 т угля).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792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</a:t>
            </a:r>
            <a:r>
              <a:rPr lang="ru-RU" sz="6000" dirty="0" smtClean="0"/>
              <a:t>Недостатки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5300663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       Недостатки: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1. Облучённое </a:t>
            </a:r>
            <a:r>
              <a:rPr lang="ru-RU" sz="2400" dirty="0"/>
              <a:t>топливо опасно, требует сложных и дорогих мер по переработке и хранению;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2. Последствия </a:t>
            </a:r>
            <a:r>
              <a:rPr lang="ru-RU" sz="2400" dirty="0"/>
              <a:t>возможного инцидента крайне тяжелые, хотя его вероятность достаточно низкая;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3. Большие </a:t>
            </a:r>
            <a:r>
              <a:rPr lang="ru-RU" sz="2400" dirty="0"/>
              <a:t>капитальные </a:t>
            </a:r>
            <a:r>
              <a:rPr lang="ru-RU" sz="2400" dirty="0" smtClean="0"/>
              <a:t>вложения;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4.Тепловое </a:t>
            </a:r>
            <a:r>
              <a:rPr lang="ru-RU" sz="2400" dirty="0"/>
              <a:t>загрязнение водоемов, используемых </a:t>
            </a:r>
            <a:r>
              <a:rPr lang="ru-RU" sz="2400" dirty="0" smtClean="0"/>
              <a:t>АЭС;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5.Серьезная </a:t>
            </a:r>
            <a:r>
              <a:rPr lang="ru-RU" sz="2400" dirty="0"/>
              <a:t>проблема АЭС - это ликвидация после выработки </a:t>
            </a:r>
            <a:r>
              <a:rPr lang="ru-RU" sz="2400" dirty="0" smtClean="0"/>
              <a:t>ресурсов.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17488"/>
            <a:ext cx="8229600" cy="865187"/>
          </a:xfrm>
        </p:spPr>
        <p:txBody>
          <a:bodyPr/>
          <a:lstStyle/>
          <a:p>
            <a:r>
              <a:rPr lang="ru-RU" smtClean="0"/>
              <a:t>                 Чернобыль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5219700" cy="55324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Самая крупная авария произошла 26 апреля 1986 года на </a:t>
            </a:r>
            <a:r>
              <a:rPr lang="ru-RU" sz="2400" b="1" dirty="0" smtClean="0"/>
              <a:t>Чернобыльской АЭС</a:t>
            </a:r>
            <a:r>
              <a:rPr lang="ru-RU" sz="24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/>
              <a:t>Чернобыльская </a:t>
            </a:r>
            <a:r>
              <a:rPr lang="ru-RU" sz="2400" b="1" dirty="0"/>
              <a:t>катастрофа</a:t>
            </a:r>
            <a:r>
              <a:rPr lang="ru-RU" sz="2400" dirty="0"/>
              <a:t> — разрушение 26 апреля 1986 </a:t>
            </a:r>
            <a:r>
              <a:rPr lang="ru-RU" sz="2400" dirty="0" smtClean="0"/>
              <a:t>года четвёртого </a:t>
            </a:r>
            <a:r>
              <a:rPr lang="ru-RU" sz="2400" dirty="0"/>
              <a:t>энергоблока </a:t>
            </a:r>
            <a:r>
              <a:rPr lang="ru-RU" sz="2400" dirty="0" smtClean="0"/>
              <a:t>Чернобыльской АЭС, </a:t>
            </a:r>
            <a:r>
              <a:rPr lang="ru-RU" sz="2400" dirty="0"/>
              <a:t>расположенной на </a:t>
            </a:r>
            <a:r>
              <a:rPr lang="ru-RU" sz="2400" dirty="0" smtClean="0"/>
              <a:t>территории Украины. </a:t>
            </a:r>
            <a:r>
              <a:rPr lang="ru-RU" sz="2400" dirty="0"/>
              <a:t>Разрушение носило взрывной характер, реактор был полностью разрушен, и в окружающую среду было выброшено большое количество радиоактивных </a:t>
            </a:r>
            <a:r>
              <a:rPr lang="ru-RU" sz="2400" dirty="0" smtClean="0"/>
              <a:t>          веществ</a:t>
            </a:r>
            <a:r>
              <a:rPr lang="ru-RU" sz="24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006317" y="1700808"/>
            <a:ext cx="4164934" cy="4539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827</TotalTime>
  <Words>452</Words>
  <Application>Microsoft Office PowerPoint</Application>
  <PresentationFormat>Экран (4:3)</PresentationFormat>
  <Paragraphs>44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Constantia</vt:lpstr>
      <vt:lpstr>Arial</vt:lpstr>
      <vt:lpstr>Calibri</vt:lpstr>
      <vt:lpstr>Wingdings 2</vt:lpstr>
      <vt:lpstr>Поток</vt:lpstr>
      <vt:lpstr>Поток</vt:lpstr>
      <vt:lpstr>Слайд 1</vt:lpstr>
      <vt:lpstr>                       АЭС</vt:lpstr>
      <vt:lpstr>     История развития АЭС</vt:lpstr>
      <vt:lpstr>               Первая АЭС</vt:lpstr>
      <vt:lpstr>               АЭС в России</vt:lpstr>
      <vt:lpstr>Слайд 6</vt:lpstr>
      <vt:lpstr>           Достоинства АЭС</vt:lpstr>
      <vt:lpstr>                Недостатки</vt:lpstr>
      <vt:lpstr>                 Чернобыль</vt:lpstr>
      <vt:lpstr>Слайд 10</vt:lpstr>
      <vt:lpstr>         Влияние на экологию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2017-10-26T19:36:02Z</dcterms:created>
  <dcterms:modified xsi:type="dcterms:W3CDTF">2017-11-13T14:30:42Z</dcterms:modified>
</cp:coreProperties>
</file>